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42" r:id="rId5"/>
    <p:sldMasterId id="2147483887" r:id="rId6"/>
  </p:sldMasterIdLst>
  <p:notesMasterIdLst>
    <p:notesMasterId r:id="rId79"/>
  </p:notesMasterIdLst>
  <p:handoutMasterIdLst>
    <p:handoutMasterId r:id="rId80"/>
  </p:handoutMasterIdLst>
  <p:sldIdLst>
    <p:sldId id="395" r:id="rId7"/>
    <p:sldId id="349" r:id="rId8"/>
    <p:sldId id="404" r:id="rId9"/>
    <p:sldId id="405" r:id="rId10"/>
    <p:sldId id="396" r:id="rId11"/>
    <p:sldId id="402" r:id="rId12"/>
    <p:sldId id="406" r:id="rId13"/>
    <p:sldId id="256" r:id="rId14"/>
    <p:sldId id="257" r:id="rId15"/>
    <p:sldId id="276" r:id="rId16"/>
    <p:sldId id="277" r:id="rId17"/>
    <p:sldId id="278" r:id="rId18"/>
    <p:sldId id="280" r:id="rId19"/>
    <p:sldId id="281" r:id="rId20"/>
    <p:sldId id="414" r:id="rId21"/>
    <p:sldId id="338" r:id="rId22"/>
    <p:sldId id="303" r:id="rId23"/>
    <p:sldId id="346" r:id="rId24"/>
    <p:sldId id="347" r:id="rId25"/>
    <p:sldId id="348" r:id="rId26"/>
    <p:sldId id="282" r:id="rId27"/>
    <p:sldId id="283" r:id="rId28"/>
    <p:sldId id="284" r:id="rId29"/>
    <p:sldId id="339" r:id="rId30"/>
    <p:sldId id="285" r:id="rId31"/>
    <p:sldId id="318" r:id="rId32"/>
    <p:sldId id="279" r:id="rId33"/>
    <p:sldId id="340" r:id="rId34"/>
    <p:sldId id="341" r:id="rId35"/>
    <p:sldId id="345" r:id="rId36"/>
    <p:sldId id="342" r:id="rId37"/>
    <p:sldId id="343" r:id="rId38"/>
    <p:sldId id="353" r:id="rId39"/>
    <p:sldId id="350" r:id="rId40"/>
    <p:sldId id="352" r:id="rId41"/>
    <p:sldId id="354" r:id="rId42"/>
    <p:sldId id="351" r:id="rId43"/>
    <p:sldId id="355" r:id="rId44"/>
    <p:sldId id="356" r:id="rId45"/>
    <p:sldId id="358" r:id="rId46"/>
    <p:sldId id="360" r:id="rId47"/>
    <p:sldId id="359" r:id="rId48"/>
    <p:sldId id="361" r:id="rId49"/>
    <p:sldId id="362" r:id="rId50"/>
    <p:sldId id="363" r:id="rId51"/>
    <p:sldId id="357" r:id="rId52"/>
    <p:sldId id="364" r:id="rId53"/>
    <p:sldId id="365" r:id="rId54"/>
    <p:sldId id="368" r:id="rId55"/>
    <p:sldId id="367" r:id="rId56"/>
    <p:sldId id="369" r:id="rId57"/>
    <p:sldId id="370" r:id="rId58"/>
    <p:sldId id="372" r:id="rId59"/>
    <p:sldId id="371" r:id="rId60"/>
    <p:sldId id="373" r:id="rId61"/>
    <p:sldId id="374" r:id="rId62"/>
    <p:sldId id="366" r:id="rId63"/>
    <p:sldId id="375" r:id="rId64"/>
    <p:sldId id="377" r:id="rId65"/>
    <p:sldId id="378" r:id="rId66"/>
    <p:sldId id="380" r:id="rId67"/>
    <p:sldId id="381" r:id="rId68"/>
    <p:sldId id="379" r:id="rId69"/>
    <p:sldId id="376" r:id="rId70"/>
    <p:sldId id="385" r:id="rId71"/>
    <p:sldId id="409" r:id="rId72"/>
    <p:sldId id="412" r:id="rId73"/>
    <p:sldId id="408" r:id="rId74"/>
    <p:sldId id="410" r:id="rId75"/>
    <p:sldId id="411" r:id="rId76"/>
    <p:sldId id="413" r:id="rId77"/>
    <p:sldId id="275" r:id="rId7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CC3BB7-EF3A-4B8C-909C-C5B8242142C8}">
          <p14:sldIdLst>
            <p14:sldId id="395"/>
            <p14:sldId id="349"/>
            <p14:sldId id="404"/>
            <p14:sldId id="405"/>
            <p14:sldId id="396"/>
            <p14:sldId id="402"/>
            <p14:sldId id="406"/>
            <p14:sldId id="256"/>
            <p14:sldId id="257"/>
            <p14:sldId id="276"/>
            <p14:sldId id="277"/>
            <p14:sldId id="278"/>
            <p14:sldId id="280"/>
            <p14:sldId id="281"/>
            <p14:sldId id="414"/>
            <p14:sldId id="338"/>
            <p14:sldId id="303"/>
            <p14:sldId id="346"/>
            <p14:sldId id="347"/>
            <p14:sldId id="348"/>
            <p14:sldId id="282"/>
            <p14:sldId id="283"/>
            <p14:sldId id="284"/>
            <p14:sldId id="339"/>
            <p14:sldId id="285"/>
            <p14:sldId id="318"/>
            <p14:sldId id="279"/>
            <p14:sldId id="340"/>
            <p14:sldId id="341"/>
            <p14:sldId id="345"/>
            <p14:sldId id="342"/>
            <p14:sldId id="343"/>
            <p14:sldId id="353"/>
            <p14:sldId id="350"/>
            <p14:sldId id="352"/>
            <p14:sldId id="354"/>
            <p14:sldId id="351"/>
            <p14:sldId id="355"/>
            <p14:sldId id="356"/>
            <p14:sldId id="358"/>
            <p14:sldId id="360"/>
            <p14:sldId id="359"/>
            <p14:sldId id="361"/>
            <p14:sldId id="362"/>
            <p14:sldId id="363"/>
            <p14:sldId id="357"/>
            <p14:sldId id="364"/>
            <p14:sldId id="365"/>
            <p14:sldId id="368"/>
            <p14:sldId id="367"/>
            <p14:sldId id="369"/>
            <p14:sldId id="370"/>
            <p14:sldId id="372"/>
            <p14:sldId id="371"/>
            <p14:sldId id="373"/>
            <p14:sldId id="374"/>
            <p14:sldId id="366"/>
            <p14:sldId id="375"/>
            <p14:sldId id="377"/>
            <p14:sldId id="378"/>
            <p14:sldId id="380"/>
            <p14:sldId id="381"/>
            <p14:sldId id="379"/>
            <p14:sldId id="376"/>
            <p14:sldId id="385"/>
            <p14:sldId id="409"/>
            <p14:sldId id="412"/>
            <p14:sldId id="408"/>
            <p14:sldId id="410"/>
            <p14:sldId id="411"/>
            <p14:sldId id="41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432"/>
    <a:srgbClr val="000A1E"/>
    <a:srgbClr val="F2F5F8"/>
    <a:srgbClr val="000000"/>
    <a:srgbClr val="F04619"/>
    <a:srgbClr val="E8EBEE"/>
    <a:srgbClr val="00283C"/>
    <a:srgbClr val="DEE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17" autoAdjust="0"/>
  </p:normalViewPr>
  <p:slideViewPr>
    <p:cSldViewPr snapToGrid="0">
      <p:cViewPr varScale="1">
        <p:scale>
          <a:sx n="80" d="100"/>
          <a:sy n="80" d="100"/>
        </p:scale>
        <p:origin x="93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m Heyns" userId="7a623cc0-5b6c-43c7-88a0-ff55db19c79e" providerId="ADAL" clId="{4713292D-F687-43F7-B642-8A9764C26677}"/>
    <pc:docChg chg="undo custSel addSld delSld modSld sldOrd modSection">
      <pc:chgData name="Bram Heyns" userId="7a623cc0-5b6c-43c7-88a0-ff55db19c79e" providerId="ADAL" clId="{4713292D-F687-43F7-B642-8A9764C26677}" dt="2024-09-30T13:52:52.979" v="1341" actId="20577"/>
      <pc:docMkLst>
        <pc:docMk/>
      </pc:docMkLst>
      <pc:sldChg chg="addSp delSp mod">
        <pc:chgData name="Bram Heyns" userId="7a623cc0-5b6c-43c7-88a0-ff55db19c79e" providerId="ADAL" clId="{4713292D-F687-43F7-B642-8A9764C26677}" dt="2024-09-22T08:47:13.735" v="55" actId="22"/>
        <pc:sldMkLst>
          <pc:docMk/>
          <pc:sldMk cId="3616312771" sldId="256"/>
        </pc:sldMkLst>
      </pc:sldChg>
      <pc:sldChg chg="modSp mod">
        <pc:chgData name="Bram Heyns" userId="7a623cc0-5b6c-43c7-88a0-ff55db19c79e" providerId="ADAL" clId="{4713292D-F687-43F7-B642-8A9764C26677}" dt="2024-09-22T13:11:40.099" v="1148" actId="20577"/>
        <pc:sldMkLst>
          <pc:docMk/>
          <pc:sldMk cId="276004885" sldId="257"/>
        </pc:sldMkLst>
      </pc:sldChg>
      <pc:sldChg chg="addSp modSp mod">
        <pc:chgData name="Bram Heyns" userId="7a623cc0-5b6c-43c7-88a0-ff55db19c79e" providerId="ADAL" clId="{4713292D-F687-43F7-B642-8A9764C26677}" dt="2024-09-22T08:46:47.121" v="53" actId="20577"/>
        <pc:sldMkLst>
          <pc:docMk/>
          <pc:sldMk cId="4036892778" sldId="276"/>
        </pc:sldMkLst>
      </pc:sldChg>
      <pc:sldChg chg="addSp delSp modSp mod">
        <pc:chgData name="Bram Heyns" userId="7a623cc0-5b6c-43c7-88a0-ff55db19c79e" providerId="ADAL" clId="{4713292D-F687-43F7-B642-8A9764C26677}" dt="2024-09-23T18:35:40.894" v="1187" actId="13926"/>
        <pc:sldMkLst>
          <pc:docMk/>
          <pc:sldMk cId="2164579019" sldId="310"/>
        </pc:sldMkLst>
      </pc:sldChg>
      <pc:sldChg chg="addSp modSp mod">
        <pc:chgData name="Bram Heyns" userId="7a623cc0-5b6c-43c7-88a0-ff55db19c79e" providerId="ADAL" clId="{4713292D-F687-43F7-B642-8A9764C26677}" dt="2024-09-22T13:20:20.101" v="1171" actId="1076"/>
        <pc:sldMkLst>
          <pc:docMk/>
          <pc:sldMk cId="1280037395" sldId="314"/>
        </pc:sldMkLst>
      </pc:sldChg>
      <pc:sldChg chg="modSp add mod">
        <pc:chgData name="Bram Heyns" userId="7a623cc0-5b6c-43c7-88a0-ff55db19c79e" providerId="ADAL" clId="{4713292D-F687-43F7-B642-8A9764C26677}" dt="2024-09-22T08:49:16.284" v="108" actId="20577"/>
        <pc:sldMkLst>
          <pc:docMk/>
          <pc:sldMk cId="1770013441" sldId="349"/>
        </pc:sldMkLst>
      </pc:sldChg>
      <pc:sldChg chg="add del">
        <pc:chgData name="Bram Heyns" userId="7a623cc0-5b6c-43c7-88a0-ff55db19c79e" providerId="ADAL" clId="{4713292D-F687-43F7-B642-8A9764C26677}" dt="2024-09-22T08:57:59.116" v="219" actId="47"/>
        <pc:sldMkLst>
          <pc:docMk/>
          <pc:sldMk cId="2761797439" sldId="382"/>
        </pc:sldMkLst>
      </pc:sldChg>
      <pc:sldChg chg="modNotesTx">
        <pc:chgData name="Bram Heyns" userId="7a623cc0-5b6c-43c7-88a0-ff55db19c79e" providerId="ADAL" clId="{4713292D-F687-43F7-B642-8A9764C26677}" dt="2024-09-30T13:30:30.982" v="1209" actId="20577"/>
        <pc:sldMkLst>
          <pc:docMk/>
          <pc:sldMk cId="1450857662" sldId="384"/>
        </pc:sldMkLst>
      </pc:sldChg>
      <pc:sldChg chg="modSp mod">
        <pc:chgData name="Bram Heyns" userId="7a623cc0-5b6c-43c7-88a0-ff55db19c79e" providerId="ADAL" clId="{4713292D-F687-43F7-B642-8A9764C26677}" dt="2024-09-22T13:26:09.087" v="1176" actId="113"/>
        <pc:sldMkLst>
          <pc:docMk/>
          <pc:sldMk cId="832858155" sldId="388"/>
        </pc:sldMkLst>
      </pc:sldChg>
      <pc:sldChg chg="addSp modSp modNotesTx">
        <pc:chgData name="Bram Heyns" userId="7a623cc0-5b6c-43c7-88a0-ff55db19c79e" providerId="ADAL" clId="{4713292D-F687-43F7-B642-8A9764C26677}" dt="2024-09-30T13:52:52.979" v="1341" actId="20577"/>
        <pc:sldMkLst>
          <pc:docMk/>
          <pc:sldMk cId="855638481" sldId="392"/>
        </pc:sldMkLst>
      </pc:sldChg>
      <pc:sldChg chg="addSp modSp">
        <pc:chgData name="Bram Heyns" userId="7a623cc0-5b6c-43c7-88a0-ff55db19c79e" providerId="ADAL" clId="{4713292D-F687-43F7-B642-8A9764C26677}" dt="2024-09-30T13:48:42.055" v="1211" actId="1076"/>
        <pc:sldMkLst>
          <pc:docMk/>
          <pc:sldMk cId="2779313544" sldId="393"/>
        </pc:sldMkLst>
      </pc:sldChg>
      <pc:sldChg chg="modSp add mod ord">
        <pc:chgData name="Bram Heyns" userId="7a623cc0-5b6c-43c7-88a0-ff55db19c79e" providerId="ADAL" clId="{4713292D-F687-43F7-B642-8A9764C26677}" dt="2024-09-22T08:48:23.638" v="89" actId="20577"/>
        <pc:sldMkLst>
          <pc:docMk/>
          <pc:sldMk cId="3562057959" sldId="395"/>
        </pc:sldMkLst>
      </pc:sldChg>
      <pc:sldChg chg="addSp delSp modSp new mod ord">
        <pc:chgData name="Bram Heyns" userId="7a623cc0-5b6c-43c7-88a0-ff55db19c79e" providerId="ADAL" clId="{4713292D-F687-43F7-B642-8A9764C26677}" dt="2024-09-22T09:05:00.535" v="362" actId="1076"/>
        <pc:sldMkLst>
          <pc:docMk/>
          <pc:sldMk cId="4015758134" sldId="396"/>
        </pc:sldMkLst>
      </pc:sldChg>
      <pc:sldChg chg="add del">
        <pc:chgData name="Bram Heyns" userId="7a623cc0-5b6c-43c7-88a0-ff55db19c79e" providerId="ADAL" clId="{4713292D-F687-43F7-B642-8A9764C26677}" dt="2024-09-22T08:57:59.116" v="219" actId="47"/>
        <pc:sldMkLst>
          <pc:docMk/>
          <pc:sldMk cId="715575671" sldId="397"/>
        </pc:sldMkLst>
      </pc:sldChg>
      <pc:sldChg chg="add del">
        <pc:chgData name="Bram Heyns" userId="7a623cc0-5b6c-43c7-88a0-ff55db19c79e" providerId="ADAL" clId="{4713292D-F687-43F7-B642-8A9764C26677}" dt="2024-09-22T08:57:59.116" v="219" actId="47"/>
        <pc:sldMkLst>
          <pc:docMk/>
          <pc:sldMk cId="3319716018" sldId="398"/>
        </pc:sldMkLst>
      </pc:sldChg>
      <pc:sldChg chg="add del">
        <pc:chgData name="Bram Heyns" userId="7a623cc0-5b6c-43c7-88a0-ff55db19c79e" providerId="ADAL" clId="{4713292D-F687-43F7-B642-8A9764C26677}" dt="2024-09-22T08:57:59.116" v="219" actId="47"/>
        <pc:sldMkLst>
          <pc:docMk/>
          <pc:sldMk cId="2225369961" sldId="399"/>
        </pc:sldMkLst>
      </pc:sldChg>
      <pc:sldChg chg="add del">
        <pc:chgData name="Bram Heyns" userId="7a623cc0-5b6c-43c7-88a0-ff55db19c79e" providerId="ADAL" clId="{4713292D-F687-43F7-B642-8A9764C26677}" dt="2024-09-22T08:57:59.116" v="219" actId="47"/>
        <pc:sldMkLst>
          <pc:docMk/>
          <pc:sldMk cId="587674384" sldId="400"/>
        </pc:sldMkLst>
      </pc:sldChg>
      <pc:sldChg chg="modSp add del mod">
        <pc:chgData name="Bram Heyns" userId="7a623cc0-5b6c-43c7-88a0-ff55db19c79e" providerId="ADAL" clId="{4713292D-F687-43F7-B642-8A9764C26677}" dt="2024-09-22T08:57:59.116" v="219" actId="47"/>
        <pc:sldMkLst>
          <pc:docMk/>
          <pc:sldMk cId="3701913001" sldId="401"/>
        </pc:sldMkLst>
      </pc:sldChg>
      <pc:sldChg chg="addSp modSp add mod">
        <pc:chgData name="Bram Heyns" userId="7a623cc0-5b6c-43c7-88a0-ff55db19c79e" providerId="ADAL" clId="{4713292D-F687-43F7-B642-8A9764C26677}" dt="2024-09-23T18:24:48.050" v="1184" actId="1076"/>
        <pc:sldMkLst>
          <pc:docMk/>
          <pc:sldMk cId="3970039284" sldId="402"/>
        </pc:sldMkLst>
      </pc:sldChg>
      <pc:sldChg chg="modSp new del mod">
        <pc:chgData name="Bram Heyns" userId="7a623cc0-5b6c-43c7-88a0-ff55db19c79e" providerId="ADAL" clId="{4713292D-F687-43F7-B642-8A9764C26677}" dt="2024-09-22T08:58:48.192" v="237" actId="47"/>
        <pc:sldMkLst>
          <pc:docMk/>
          <pc:sldMk cId="4090215484" sldId="403"/>
        </pc:sldMkLst>
      </pc:sldChg>
      <pc:sldChg chg="add">
        <pc:chgData name="Bram Heyns" userId="7a623cc0-5b6c-43c7-88a0-ff55db19c79e" providerId="ADAL" clId="{4713292D-F687-43F7-B642-8A9764C26677}" dt="2024-09-22T08:58:40.549" v="236"/>
        <pc:sldMkLst>
          <pc:docMk/>
          <pc:sldMk cId="2607971927" sldId="404"/>
        </pc:sldMkLst>
      </pc:sldChg>
      <pc:sldChg chg="addSp delSp modSp new mod">
        <pc:chgData name="Bram Heyns" userId="7a623cc0-5b6c-43c7-88a0-ff55db19c79e" providerId="ADAL" clId="{4713292D-F687-43F7-B642-8A9764C26677}" dt="2024-09-22T09:04:43.720" v="358" actId="1076"/>
        <pc:sldMkLst>
          <pc:docMk/>
          <pc:sldMk cId="2327621116" sldId="405"/>
        </pc:sldMkLst>
      </pc:sldChg>
      <pc:sldChg chg="addSp modSp new mod">
        <pc:chgData name="Bram Heyns" userId="7a623cc0-5b6c-43c7-88a0-ff55db19c79e" providerId="ADAL" clId="{4713292D-F687-43F7-B642-8A9764C26677}" dt="2024-09-22T09:30:32.879" v="488" actId="1076"/>
        <pc:sldMkLst>
          <pc:docMk/>
          <pc:sldMk cId="2591473290" sldId="406"/>
        </pc:sldMkLst>
      </pc:sldChg>
    </pc:docChg>
  </pc:docChgLst>
  <pc:docChgLst>
    <pc:chgData name="Bram Heyns" userId="7a623cc0-5b6c-43c7-88a0-ff55db19c79e" providerId="ADAL" clId="{499C2B4B-835E-45D9-8040-F295734661CB}"/>
    <pc:docChg chg="undo custSel addSld delSld modSld sldOrd delSection modSection">
      <pc:chgData name="Bram Heyns" userId="7a623cc0-5b6c-43c7-88a0-ff55db19c79e" providerId="ADAL" clId="{499C2B4B-835E-45D9-8040-F295734661CB}" dt="2024-09-18T10:53:27.425" v="3620" actId="404"/>
      <pc:docMkLst>
        <pc:docMk/>
      </pc:docMkLst>
      <pc:sldChg chg="modSp mod">
        <pc:chgData name="Bram Heyns" userId="7a623cc0-5b6c-43c7-88a0-ff55db19c79e" providerId="ADAL" clId="{499C2B4B-835E-45D9-8040-F295734661CB}" dt="2024-07-24T08:19:13.899" v="21" actId="20577"/>
        <pc:sldMkLst>
          <pc:docMk/>
          <pc:sldMk cId="3616312771" sldId="256"/>
        </pc:sldMkLst>
      </pc:sldChg>
      <pc:sldChg chg="addSp modSp">
        <pc:chgData name="Bram Heyns" userId="7a623cc0-5b6c-43c7-88a0-ff55db19c79e" providerId="ADAL" clId="{499C2B4B-835E-45D9-8040-F295734661CB}" dt="2024-07-24T08:19:49.727" v="24"/>
        <pc:sldMkLst>
          <pc:docMk/>
          <pc:sldMk cId="276004885" sldId="257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429371026" sldId="276"/>
        </pc:sldMkLst>
      </pc:sldChg>
      <pc:sldChg chg="addSp delSp modSp new mod">
        <pc:chgData name="Bram Heyns" userId="7a623cc0-5b6c-43c7-88a0-ff55db19c79e" providerId="ADAL" clId="{499C2B4B-835E-45D9-8040-F295734661CB}" dt="2024-07-24T08:26:50.946" v="82" actId="478"/>
        <pc:sldMkLst>
          <pc:docMk/>
          <pc:sldMk cId="4036892778" sldId="276"/>
        </pc:sldMkLst>
      </pc:sldChg>
      <pc:sldChg chg="addSp modSp new mod">
        <pc:chgData name="Bram Heyns" userId="7a623cc0-5b6c-43c7-88a0-ff55db19c79e" providerId="ADAL" clId="{499C2B4B-835E-45D9-8040-F295734661CB}" dt="2024-07-24T08:27:18.164" v="96"/>
        <pc:sldMkLst>
          <pc:docMk/>
          <pc:sldMk cId="48896758" sldId="277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303642030" sldId="277"/>
        </pc:sldMkLst>
      </pc:sldChg>
      <pc:sldChg chg="addSp modSp new mod">
        <pc:chgData name="Bram Heyns" userId="7a623cc0-5b6c-43c7-88a0-ff55db19c79e" providerId="ADAL" clId="{499C2B4B-835E-45D9-8040-F295734661CB}" dt="2024-07-24T08:27:57.090" v="135" actId="1076"/>
        <pc:sldMkLst>
          <pc:docMk/>
          <pc:sldMk cId="613472958" sldId="278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606013886" sldId="278"/>
        </pc:sldMkLst>
      </pc:sldChg>
      <pc:sldChg chg="addSp modSp new mod">
        <pc:chgData name="Bram Heyns" userId="7a623cc0-5b6c-43c7-88a0-ff55db19c79e" providerId="ADAL" clId="{499C2B4B-835E-45D9-8040-F295734661CB}" dt="2024-07-25T06:44:00.364" v="634"/>
        <pc:sldMkLst>
          <pc:docMk/>
          <pc:sldMk cId="431017031" sldId="279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278132339" sldId="279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076684646" sldId="280"/>
        </pc:sldMkLst>
      </pc:sldChg>
      <pc:sldChg chg="addSp modSp new mod">
        <pc:chgData name="Bram Heyns" userId="7a623cc0-5b6c-43c7-88a0-ff55db19c79e" providerId="ADAL" clId="{499C2B4B-835E-45D9-8040-F295734661CB}" dt="2024-07-24T10:21:48.245" v="173" actId="1076"/>
        <pc:sldMkLst>
          <pc:docMk/>
          <pc:sldMk cId="3122562185" sldId="280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75758733" sldId="281"/>
        </pc:sldMkLst>
      </pc:sldChg>
      <pc:sldChg chg="addSp delSp modSp new mod modNotesTx">
        <pc:chgData name="Bram Heyns" userId="7a623cc0-5b6c-43c7-88a0-ff55db19c79e" providerId="ADAL" clId="{499C2B4B-835E-45D9-8040-F295734661CB}" dt="2024-07-24T10:22:53.837" v="233"/>
        <pc:sldMkLst>
          <pc:docMk/>
          <pc:sldMk cId="1625836728" sldId="281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187065197" sldId="282"/>
        </pc:sldMkLst>
      </pc:sldChg>
      <pc:sldChg chg="addSp delSp modSp new mod modNotesTx">
        <pc:chgData name="Bram Heyns" userId="7a623cc0-5b6c-43c7-88a0-ff55db19c79e" providerId="ADAL" clId="{499C2B4B-835E-45D9-8040-F295734661CB}" dt="2024-07-25T06:37:47.606" v="543" actId="1076"/>
        <pc:sldMkLst>
          <pc:docMk/>
          <pc:sldMk cId="3549338949" sldId="282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776785891" sldId="283"/>
        </pc:sldMkLst>
      </pc:sldChg>
      <pc:sldChg chg="addSp modSp new mod">
        <pc:chgData name="Bram Heyns" userId="7a623cc0-5b6c-43c7-88a0-ff55db19c79e" providerId="ADAL" clId="{499C2B4B-835E-45D9-8040-F295734661CB}" dt="2024-07-25T06:36:01.076" v="532" actId="1076"/>
        <pc:sldMkLst>
          <pc:docMk/>
          <pc:sldMk cId="3511276927" sldId="283"/>
        </pc:sldMkLst>
      </pc:sldChg>
      <pc:sldChg chg="addSp modSp new mod modNotesTx">
        <pc:chgData name="Bram Heyns" userId="7a623cc0-5b6c-43c7-88a0-ff55db19c79e" providerId="ADAL" clId="{499C2B4B-835E-45D9-8040-F295734661CB}" dt="2024-07-25T06:42:01.965" v="546" actId="1076"/>
        <pc:sldMkLst>
          <pc:docMk/>
          <pc:sldMk cId="2127331088" sldId="284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782351242" sldId="284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160272529" sldId="285"/>
        </pc:sldMkLst>
      </pc:sldChg>
      <pc:sldChg chg="addSp modSp new mod modNotesTx">
        <pc:chgData name="Bram Heyns" userId="7a623cc0-5b6c-43c7-88a0-ff55db19c79e" providerId="ADAL" clId="{499C2B4B-835E-45D9-8040-F295734661CB}" dt="2024-07-24T10:29:06.968" v="462" actId="1076"/>
        <pc:sldMkLst>
          <pc:docMk/>
          <pc:sldMk cId="3926464223" sldId="285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460528795" sldId="286"/>
        </pc:sldMkLst>
      </pc:sldChg>
      <pc:sldChg chg="addSp modSp new del mod modNotesTx">
        <pc:chgData name="Bram Heyns" userId="7a623cc0-5b6c-43c7-88a0-ff55db19c79e" providerId="ADAL" clId="{499C2B4B-835E-45D9-8040-F295734661CB}" dt="2024-07-24T10:31:25.716" v="527" actId="47"/>
        <pc:sldMkLst>
          <pc:docMk/>
          <pc:sldMk cId="3691820025" sldId="286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044114406" sldId="287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58120815" sldId="288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988626810" sldId="289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227733007" sldId="290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232479562" sldId="291"/>
        </pc:sldMkLst>
      </pc:sldChg>
      <pc:sldChg chg="modSp add mod">
        <pc:chgData name="Bram Heyns" userId="7a623cc0-5b6c-43c7-88a0-ff55db19c79e" providerId="ADAL" clId="{499C2B4B-835E-45D9-8040-F295734661CB}" dt="2024-07-24T10:30:46.762" v="508" actId="20577"/>
        <pc:sldMkLst>
          <pc:docMk/>
          <pc:sldMk cId="1181933036" sldId="303"/>
        </pc:sldMkLst>
      </pc:sldChg>
      <pc:sldChg chg="modSp add mod">
        <pc:chgData name="Bram Heyns" userId="7a623cc0-5b6c-43c7-88a0-ff55db19c79e" providerId="ADAL" clId="{499C2B4B-835E-45D9-8040-F295734661CB}" dt="2024-08-25T09:03:16.750" v="3605" actId="114"/>
        <pc:sldMkLst>
          <pc:docMk/>
          <pc:sldMk cId="2164579019" sldId="310"/>
        </pc:sldMkLst>
      </pc:sldChg>
      <pc:sldChg chg="modSp add mod">
        <pc:chgData name="Bram Heyns" userId="7a623cc0-5b6c-43c7-88a0-ff55db19c79e" providerId="ADAL" clId="{499C2B4B-835E-45D9-8040-F295734661CB}" dt="2024-08-25T09:04:28.428" v="3616" actId="13926"/>
        <pc:sldMkLst>
          <pc:docMk/>
          <pc:sldMk cId="139959351" sldId="311"/>
        </pc:sldMkLst>
      </pc:sldChg>
      <pc:sldChg chg="add">
        <pc:chgData name="Bram Heyns" userId="7a623cc0-5b6c-43c7-88a0-ff55db19c79e" providerId="ADAL" clId="{499C2B4B-835E-45D9-8040-F295734661CB}" dt="2024-08-23T15:13:29.488" v="2675"/>
        <pc:sldMkLst>
          <pc:docMk/>
          <pc:sldMk cId="3689063359" sldId="312"/>
        </pc:sldMkLst>
      </pc:sldChg>
      <pc:sldChg chg="modSp add mod">
        <pc:chgData name="Bram Heyns" userId="7a623cc0-5b6c-43c7-88a0-ff55db19c79e" providerId="ADAL" clId="{499C2B4B-835E-45D9-8040-F295734661CB}" dt="2024-08-25T09:05:38.208" v="3619" actId="113"/>
        <pc:sldMkLst>
          <pc:docMk/>
          <pc:sldMk cId="3346811811" sldId="313"/>
        </pc:sldMkLst>
      </pc:sldChg>
      <pc:sldChg chg="modSp add mod">
        <pc:chgData name="Bram Heyns" userId="7a623cc0-5b6c-43c7-88a0-ff55db19c79e" providerId="ADAL" clId="{499C2B4B-835E-45D9-8040-F295734661CB}" dt="2024-08-25T09:04:53.095" v="3617" actId="20577"/>
        <pc:sldMkLst>
          <pc:docMk/>
          <pc:sldMk cId="1280037395" sldId="314"/>
        </pc:sldMkLst>
      </pc:sldChg>
      <pc:sldChg chg="addSp modSp add mod">
        <pc:chgData name="Bram Heyns" userId="7a623cc0-5b6c-43c7-88a0-ff55db19c79e" providerId="ADAL" clId="{499C2B4B-835E-45D9-8040-F295734661CB}" dt="2024-08-23T15:40:53.578" v="2751" actId="1038"/>
        <pc:sldMkLst>
          <pc:docMk/>
          <pc:sldMk cId="66690823" sldId="315"/>
        </pc:sldMkLst>
      </pc:sldChg>
      <pc:sldChg chg="add">
        <pc:chgData name="Bram Heyns" userId="7a623cc0-5b6c-43c7-88a0-ff55db19c79e" providerId="ADAL" clId="{499C2B4B-835E-45D9-8040-F295734661CB}" dt="2024-08-23T15:13:29.488" v="2675"/>
        <pc:sldMkLst>
          <pc:docMk/>
          <pc:sldMk cId="3232693183" sldId="316"/>
        </pc:sldMkLst>
      </pc:sldChg>
      <pc:sldChg chg="add ord">
        <pc:chgData name="Bram Heyns" userId="7a623cc0-5b6c-43c7-88a0-ff55db19c79e" providerId="ADAL" clId="{499C2B4B-835E-45D9-8040-F295734661CB}" dt="2024-07-24T10:31:23.359" v="526"/>
        <pc:sldMkLst>
          <pc:docMk/>
          <pc:sldMk cId="1311201158" sldId="318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743490353" sldId="323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733651642" sldId="324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658827594" sldId="325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557203427" sldId="326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603448865" sldId="327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470549112" sldId="328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986603390" sldId="329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914203649" sldId="330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016845750" sldId="331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502468235" sldId="332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499961081" sldId="333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41388469" sldId="334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762899248" sldId="335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897680871" sldId="336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584353199" sldId="337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452523862" sldId="338"/>
        </pc:sldMkLst>
      </pc:sldChg>
      <pc:sldChg chg="modSp add mod">
        <pc:chgData name="Bram Heyns" userId="7a623cc0-5b6c-43c7-88a0-ff55db19c79e" providerId="ADAL" clId="{499C2B4B-835E-45D9-8040-F295734661CB}" dt="2024-07-24T10:30:52.588" v="523" actId="20577"/>
        <pc:sldMkLst>
          <pc:docMk/>
          <pc:sldMk cId="3118081764" sldId="338"/>
        </pc:sldMkLst>
      </pc:sldChg>
      <pc:sldChg chg="addSp modSp new mod">
        <pc:chgData name="Bram Heyns" userId="7a623cc0-5b6c-43c7-88a0-ff55db19c79e" providerId="ADAL" clId="{499C2B4B-835E-45D9-8040-F295734661CB}" dt="2024-07-25T06:43:10.093" v="586" actId="1076"/>
        <pc:sldMkLst>
          <pc:docMk/>
          <pc:sldMk cId="220524650" sldId="339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815045140" sldId="339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655864149" sldId="340"/>
        </pc:sldMkLst>
      </pc:sldChg>
      <pc:sldChg chg="addSp modSp new mod">
        <pc:chgData name="Bram Heyns" userId="7a623cc0-5b6c-43c7-88a0-ff55db19c79e" providerId="ADAL" clId="{499C2B4B-835E-45D9-8040-F295734661CB}" dt="2024-09-18T10:53:27.425" v="3620" actId="404"/>
        <pc:sldMkLst>
          <pc:docMk/>
          <pc:sldMk cId="1128651979" sldId="340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982730671" sldId="341"/>
        </pc:sldMkLst>
      </pc:sldChg>
      <pc:sldChg chg="addSp modSp new mod ord">
        <pc:chgData name="Bram Heyns" userId="7a623cc0-5b6c-43c7-88a0-ff55db19c79e" providerId="ADAL" clId="{499C2B4B-835E-45D9-8040-F295734661CB}" dt="2024-08-23T09:16:29.151" v="1075"/>
        <pc:sldMkLst>
          <pc:docMk/>
          <pc:sldMk cId="3373124922" sldId="341"/>
        </pc:sldMkLst>
      </pc:sldChg>
      <pc:sldChg chg="addSp modSp new mod">
        <pc:chgData name="Bram Heyns" userId="7a623cc0-5b6c-43c7-88a0-ff55db19c79e" providerId="ADAL" clId="{499C2B4B-835E-45D9-8040-F295734661CB}" dt="2024-08-23T09:17:10.948" v="1114" actId="1076"/>
        <pc:sldMkLst>
          <pc:docMk/>
          <pc:sldMk cId="1553241382" sldId="342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249220468" sldId="342"/>
        </pc:sldMkLst>
      </pc:sldChg>
      <pc:sldChg chg="addSp delSp modSp new mod">
        <pc:chgData name="Bram Heyns" userId="7a623cc0-5b6c-43c7-88a0-ff55db19c79e" providerId="ADAL" clId="{499C2B4B-835E-45D9-8040-F295734661CB}" dt="2024-08-23T09:25:23.657" v="1160" actId="1036"/>
        <pc:sldMkLst>
          <pc:docMk/>
          <pc:sldMk cId="300207490" sldId="343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537657716" sldId="343"/>
        </pc:sldMkLst>
      </pc:sldChg>
      <pc:sldChg chg="modSp new del mod">
        <pc:chgData name="Bram Heyns" userId="7a623cc0-5b6c-43c7-88a0-ff55db19c79e" providerId="ADAL" clId="{499C2B4B-835E-45D9-8040-F295734661CB}" dt="2024-08-23T16:22:01.405" v="3600" actId="47"/>
        <pc:sldMkLst>
          <pc:docMk/>
          <pc:sldMk cId="3293559983" sldId="344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4165847042" sldId="344"/>
        </pc:sldMkLst>
      </pc:sldChg>
      <pc:sldChg chg="addSp modSp new mod">
        <pc:chgData name="Bram Heyns" userId="7a623cc0-5b6c-43c7-88a0-ff55db19c79e" providerId="ADAL" clId="{499C2B4B-835E-45D9-8040-F295734661CB}" dt="2024-08-23T09:14:44.249" v="1045"/>
        <pc:sldMkLst>
          <pc:docMk/>
          <pc:sldMk cId="465561653" sldId="345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610334757" sldId="345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684787643" sldId="346"/>
        </pc:sldMkLst>
      </pc:sldChg>
      <pc:sldChg chg="addSp modSp new mod">
        <pc:chgData name="Bram Heyns" userId="7a623cc0-5b6c-43c7-88a0-ff55db19c79e" providerId="ADAL" clId="{499C2B4B-835E-45D9-8040-F295734661CB}" dt="2024-08-23T08:59:48.375" v="941" actId="1076"/>
        <pc:sldMkLst>
          <pc:docMk/>
          <pc:sldMk cId="4062277002" sldId="346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825156954" sldId="347"/>
        </pc:sldMkLst>
      </pc:sldChg>
      <pc:sldChg chg="addSp modSp new mod">
        <pc:chgData name="Bram Heyns" userId="7a623cc0-5b6c-43c7-88a0-ff55db19c79e" providerId="ADAL" clId="{499C2B4B-835E-45D9-8040-F295734661CB}" dt="2024-08-23T09:00:33.547" v="977" actId="1076"/>
        <pc:sldMkLst>
          <pc:docMk/>
          <pc:sldMk cId="2360953100" sldId="347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947946448" sldId="348"/>
        </pc:sldMkLst>
      </pc:sldChg>
      <pc:sldChg chg="addSp modSp new mod">
        <pc:chgData name="Bram Heyns" userId="7a623cc0-5b6c-43c7-88a0-ff55db19c79e" providerId="ADAL" clId="{499C2B4B-835E-45D9-8040-F295734661CB}" dt="2024-08-23T09:12:18.895" v="1002" actId="1076"/>
        <pc:sldMkLst>
          <pc:docMk/>
          <pc:sldMk cId="4028839235" sldId="348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770013441" sldId="349"/>
        </pc:sldMkLst>
      </pc:sldChg>
      <pc:sldChg chg="addSp modSp new del mod">
        <pc:chgData name="Bram Heyns" userId="7a623cc0-5b6c-43c7-88a0-ff55db19c79e" providerId="ADAL" clId="{499C2B4B-835E-45D9-8040-F295734661CB}" dt="2024-08-23T10:37:20.031" v="1289" actId="47"/>
        <pc:sldMkLst>
          <pc:docMk/>
          <pc:sldMk cId="2222781233" sldId="349"/>
        </pc:sldMkLst>
      </pc:sldChg>
      <pc:sldChg chg="addSp modSp new mod">
        <pc:chgData name="Bram Heyns" userId="7a623cc0-5b6c-43c7-88a0-ff55db19c79e" providerId="ADAL" clId="{499C2B4B-835E-45D9-8040-F295734661CB}" dt="2024-08-23T10:33:53.221" v="1206" actId="1076"/>
        <pc:sldMkLst>
          <pc:docMk/>
          <pc:sldMk cId="796911077" sldId="350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449556766" sldId="350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446959923" sldId="351"/>
        </pc:sldMkLst>
      </pc:sldChg>
      <pc:sldChg chg="addSp delSp modSp new mod">
        <pc:chgData name="Bram Heyns" userId="7a623cc0-5b6c-43c7-88a0-ff55db19c79e" providerId="ADAL" clId="{499C2B4B-835E-45D9-8040-F295734661CB}" dt="2024-08-23T10:39:24.297" v="1346" actId="478"/>
        <pc:sldMkLst>
          <pc:docMk/>
          <pc:sldMk cId="2774749513" sldId="351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715575671" sldId="352"/>
        </pc:sldMkLst>
      </pc:sldChg>
      <pc:sldChg chg="addSp modSp new mod">
        <pc:chgData name="Bram Heyns" userId="7a623cc0-5b6c-43c7-88a0-ff55db19c79e" providerId="ADAL" clId="{499C2B4B-835E-45D9-8040-F295734661CB}" dt="2024-08-23T10:34:43.729" v="1242" actId="1076"/>
        <pc:sldMkLst>
          <pc:docMk/>
          <pc:sldMk cId="3290884644" sldId="352"/>
        </pc:sldMkLst>
      </pc:sldChg>
      <pc:sldChg chg="addSp delSp modSp new mod">
        <pc:chgData name="Bram Heyns" userId="7a623cc0-5b6c-43c7-88a0-ff55db19c79e" providerId="ADAL" clId="{499C2B4B-835E-45D9-8040-F295734661CB}" dt="2024-08-23T10:37:15.301" v="1288" actId="14100"/>
        <pc:sldMkLst>
          <pc:docMk/>
          <pc:sldMk cId="2885051365" sldId="353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319716018" sldId="353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225369961" sldId="354"/>
        </pc:sldMkLst>
      </pc:sldChg>
      <pc:sldChg chg="addSp delSp modSp add mod">
        <pc:chgData name="Bram Heyns" userId="7a623cc0-5b6c-43c7-88a0-ff55db19c79e" providerId="ADAL" clId="{499C2B4B-835E-45D9-8040-F295734661CB}" dt="2024-08-23T10:40:16.538" v="1368" actId="1076"/>
        <pc:sldMkLst>
          <pc:docMk/>
          <pc:sldMk cId="2403067918" sldId="354"/>
        </pc:sldMkLst>
      </pc:sldChg>
      <pc:sldChg chg="add del">
        <pc:chgData name="Bram Heyns" userId="7a623cc0-5b6c-43c7-88a0-ff55db19c79e" providerId="ADAL" clId="{499C2B4B-835E-45D9-8040-F295734661CB}" dt="2024-08-23T10:37:40.665" v="1291"/>
        <pc:sldMkLst>
          <pc:docMk/>
          <pc:sldMk cId="3240440634" sldId="354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401129132" sldId="355"/>
        </pc:sldMkLst>
      </pc:sldChg>
      <pc:sldChg chg="addSp modSp new mod">
        <pc:chgData name="Bram Heyns" userId="7a623cc0-5b6c-43c7-88a0-ff55db19c79e" providerId="ADAL" clId="{499C2B4B-835E-45D9-8040-F295734661CB}" dt="2024-08-23T10:40:47.912" v="1383"/>
        <pc:sldMkLst>
          <pc:docMk/>
          <pc:sldMk cId="2908208820" sldId="355"/>
        </pc:sldMkLst>
      </pc:sldChg>
      <pc:sldChg chg="addSp modSp new mod">
        <pc:chgData name="Bram Heyns" userId="7a623cc0-5b6c-43c7-88a0-ff55db19c79e" providerId="ADAL" clId="{499C2B4B-835E-45D9-8040-F295734661CB}" dt="2024-08-23T11:20:14.005" v="1418" actId="1076"/>
        <pc:sldMkLst>
          <pc:docMk/>
          <pc:sldMk cId="956795153" sldId="356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037350868" sldId="356"/>
        </pc:sldMkLst>
      </pc:sldChg>
      <pc:sldChg chg="addSp delSp modSp new mod">
        <pc:chgData name="Bram Heyns" userId="7a623cc0-5b6c-43c7-88a0-ff55db19c79e" providerId="ADAL" clId="{499C2B4B-835E-45D9-8040-F295734661CB}" dt="2024-08-25T09:01:04.872" v="3602" actId="13926"/>
        <pc:sldMkLst>
          <pc:docMk/>
          <pc:sldMk cId="3719542638" sldId="357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4135802480" sldId="357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360528894" sldId="358"/>
        </pc:sldMkLst>
      </pc:sldChg>
      <pc:sldChg chg="addSp modSp new mod">
        <pc:chgData name="Bram Heyns" userId="7a623cc0-5b6c-43c7-88a0-ff55db19c79e" providerId="ADAL" clId="{499C2B4B-835E-45D9-8040-F295734661CB}" dt="2024-08-23T11:21:08.804" v="1440" actId="1076"/>
        <pc:sldMkLst>
          <pc:docMk/>
          <pc:sldMk cId="3250400845" sldId="358"/>
        </pc:sldMkLst>
      </pc:sldChg>
      <pc:sldChg chg="addSp modSp new mod">
        <pc:chgData name="Bram Heyns" userId="7a623cc0-5b6c-43c7-88a0-ff55db19c79e" providerId="ADAL" clId="{499C2B4B-835E-45D9-8040-F295734661CB}" dt="2024-08-23T11:24:09.030" v="1570" actId="404"/>
        <pc:sldMkLst>
          <pc:docMk/>
          <pc:sldMk cId="3121734714" sldId="359"/>
        </pc:sldMkLst>
      </pc:sldChg>
      <pc:sldChg chg="addSp delSp modSp add mod ord">
        <pc:chgData name="Bram Heyns" userId="7a623cc0-5b6c-43c7-88a0-ff55db19c79e" providerId="ADAL" clId="{499C2B4B-835E-45D9-8040-F295734661CB}" dt="2024-08-23T11:23:21.317" v="1506" actId="20577"/>
        <pc:sldMkLst>
          <pc:docMk/>
          <pc:sldMk cId="428960942" sldId="360"/>
        </pc:sldMkLst>
      </pc:sldChg>
      <pc:sldChg chg="add del">
        <pc:chgData name="Bram Heyns" userId="7a623cc0-5b6c-43c7-88a0-ff55db19c79e" providerId="ADAL" clId="{499C2B4B-835E-45D9-8040-F295734661CB}" dt="2024-08-23T11:22:06.935" v="1442"/>
        <pc:sldMkLst>
          <pc:docMk/>
          <pc:sldMk cId="2174309610" sldId="360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339679345" sldId="360"/>
        </pc:sldMkLst>
      </pc:sldChg>
      <pc:sldChg chg="addSp delSp modSp new mod">
        <pc:chgData name="Bram Heyns" userId="7a623cc0-5b6c-43c7-88a0-ff55db19c79e" providerId="ADAL" clId="{499C2B4B-835E-45D9-8040-F295734661CB}" dt="2024-08-23T11:24:57.985" v="1614" actId="478"/>
        <pc:sldMkLst>
          <pc:docMk/>
          <pc:sldMk cId="420087090" sldId="361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434239722" sldId="361"/>
        </pc:sldMkLst>
      </pc:sldChg>
      <pc:sldChg chg="addSp modSp new mod modNotesTx">
        <pc:chgData name="Bram Heyns" userId="7a623cc0-5b6c-43c7-88a0-ff55db19c79e" providerId="ADAL" clId="{499C2B4B-835E-45D9-8040-F295734661CB}" dt="2024-08-23T11:28:14.972" v="1646"/>
        <pc:sldMkLst>
          <pc:docMk/>
          <pc:sldMk cId="2116250251" sldId="362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607971927" sldId="362"/>
        </pc:sldMkLst>
      </pc:sldChg>
      <pc:sldChg chg="addSp modSp new mod modNotesTx">
        <pc:chgData name="Bram Heyns" userId="7a623cc0-5b6c-43c7-88a0-ff55db19c79e" providerId="ADAL" clId="{499C2B4B-835E-45D9-8040-F295734661CB}" dt="2024-08-25T09:01:00.111" v="3601" actId="13926"/>
        <pc:sldMkLst>
          <pc:docMk/>
          <pc:sldMk cId="1085963935" sldId="363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3970039284" sldId="363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14473241" sldId="364"/>
        </pc:sldMkLst>
      </pc:sldChg>
      <pc:sldChg chg="addSp modSp new mod">
        <pc:chgData name="Bram Heyns" userId="7a623cc0-5b6c-43c7-88a0-ff55db19c79e" providerId="ADAL" clId="{499C2B4B-835E-45D9-8040-F295734661CB}" dt="2024-08-23T11:33:17.234" v="1785" actId="1076"/>
        <pc:sldMkLst>
          <pc:docMk/>
          <pc:sldMk cId="2504997170" sldId="364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412160052" sldId="365"/>
        </pc:sldMkLst>
      </pc:sldChg>
      <pc:sldChg chg="addSp modSp new mod">
        <pc:chgData name="Bram Heyns" userId="7a623cc0-5b6c-43c7-88a0-ff55db19c79e" providerId="ADAL" clId="{499C2B4B-835E-45D9-8040-F295734661CB}" dt="2024-08-25T09:01:20.705" v="3603" actId="13926"/>
        <pc:sldMkLst>
          <pc:docMk/>
          <pc:sldMk cId="3239088624" sldId="365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811850725" sldId="366"/>
        </pc:sldMkLst>
      </pc:sldChg>
      <pc:sldChg chg="addSp delSp modSp new mod">
        <pc:chgData name="Bram Heyns" userId="7a623cc0-5b6c-43c7-88a0-ff55db19c79e" providerId="ADAL" clId="{499C2B4B-835E-45D9-8040-F295734661CB}" dt="2024-08-23T11:54:21.983" v="2280" actId="20577"/>
        <pc:sldMkLst>
          <pc:docMk/>
          <pc:sldMk cId="1013884002" sldId="366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289363497" sldId="367"/>
        </pc:sldMkLst>
      </pc:sldChg>
      <pc:sldChg chg="addSp modSp new mod">
        <pc:chgData name="Bram Heyns" userId="7a623cc0-5b6c-43c7-88a0-ff55db19c79e" providerId="ADAL" clId="{499C2B4B-835E-45D9-8040-F295734661CB}" dt="2024-08-23T11:37:57.997" v="1937" actId="14100"/>
        <pc:sldMkLst>
          <pc:docMk/>
          <pc:sldMk cId="4126269136" sldId="367"/>
        </pc:sldMkLst>
      </pc:sldChg>
      <pc:sldChg chg="add del">
        <pc:chgData name="Bram Heyns" userId="7a623cc0-5b6c-43c7-88a0-ff55db19c79e" providerId="ADAL" clId="{499C2B4B-835E-45D9-8040-F295734661CB}" dt="2024-08-23T11:35:43.711" v="1831"/>
        <pc:sldMkLst>
          <pc:docMk/>
          <pc:sldMk cId="1661698888" sldId="368"/>
        </pc:sldMkLst>
      </pc:sldChg>
      <pc:sldChg chg="addSp delSp modSp add mod">
        <pc:chgData name="Bram Heyns" userId="7a623cc0-5b6c-43c7-88a0-ff55db19c79e" providerId="ADAL" clId="{499C2B4B-835E-45D9-8040-F295734661CB}" dt="2024-08-23T11:46:25.653" v="2187" actId="20577"/>
        <pc:sldMkLst>
          <pc:docMk/>
          <pc:sldMk cId="2836116873" sldId="368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963840498" sldId="368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746938498" sldId="369"/>
        </pc:sldMkLst>
      </pc:sldChg>
      <pc:sldChg chg="addSp modSp new mod">
        <pc:chgData name="Bram Heyns" userId="7a623cc0-5b6c-43c7-88a0-ff55db19c79e" providerId="ADAL" clId="{499C2B4B-835E-45D9-8040-F295734661CB}" dt="2024-08-23T11:39:08.390" v="1975" actId="732"/>
        <pc:sldMkLst>
          <pc:docMk/>
          <pc:sldMk cId="1449044984" sldId="369"/>
        </pc:sldMkLst>
      </pc:sldChg>
      <pc:sldChg chg="new del">
        <pc:chgData name="Bram Heyns" userId="7a623cc0-5b6c-43c7-88a0-ff55db19c79e" providerId="ADAL" clId="{499C2B4B-835E-45D9-8040-F295734661CB}" dt="2024-08-23T11:37:00.649" v="1861" actId="680"/>
        <pc:sldMkLst>
          <pc:docMk/>
          <pc:sldMk cId="2656825065" sldId="369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174489024" sldId="370"/>
        </pc:sldMkLst>
      </pc:sldChg>
      <pc:sldChg chg="addSp modSp new mod">
        <pc:chgData name="Bram Heyns" userId="7a623cc0-5b6c-43c7-88a0-ff55db19c79e" providerId="ADAL" clId="{499C2B4B-835E-45D9-8040-F295734661CB}" dt="2024-08-23T11:40:26.257" v="2089"/>
        <pc:sldMkLst>
          <pc:docMk/>
          <pc:sldMk cId="884015411" sldId="370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570116779" sldId="371"/>
        </pc:sldMkLst>
      </pc:sldChg>
      <pc:sldChg chg="addSp modSp new mod">
        <pc:chgData name="Bram Heyns" userId="7a623cc0-5b6c-43c7-88a0-ff55db19c79e" providerId="ADAL" clId="{499C2B4B-835E-45D9-8040-F295734661CB}" dt="2024-08-23T11:42:14.704" v="2139" actId="1076"/>
        <pc:sldMkLst>
          <pc:docMk/>
          <pc:sldMk cId="2404035590" sldId="371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2642163270" sldId="372"/>
        </pc:sldMkLst>
      </pc:sldChg>
      <pc:sldChg chg="add del">
        <pc:chgData name="Bram Heyns" userId="7a623cc0-5b6c-43c7-88a0-ff55db19c79e" providerId="ADAL" clId="{499C2B4B-835E-45D9-8040-F295734661CB}" dt="2024-08-23T11:40:51.844" v="2092"/>
        <pc:sldMkLst>
          <pc:docMk/>
          <pc:sldMk cId="3556989225" sldId="372"/>
        </pc:sldMkLst>
      </pc:sldChg>
      <pc:sldChg chg="addSp delSp modSp add mod">
        <pc:chgData name="Bram Heyns" userId="7a623cc0-5b6c-43c7-88a0-ff55db19c79e" providerId="ADAL" clId="{499C2B4B-835E-45D9-8040-F295734661CB}" dt="2024-08-23T11:46:10.200" v="2179" actId="14100"/>
        <pc:sldMkLst>
          <pc:docMk/>
          <pc:sldMk cId="3844357733" sldId="372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762751210" sldId="373"/>
        </pc:sldMkLst>
      </pc:sldChg>
      <pc:sldChg chg="addSp modSp new mod">
        <pc:chgData name="Bram Heyns" userId="7a623cc0-5b6c-43c7-88a0-ff55db19c79e" providerId="ADAL" clId="{499C2B4B-835E-45D9-8040-F295734661CB}" dt="2024-08-23T11:43:18.946" v="2171" actId="1076"/>
        <pc:sldMkLst>
          <pc:docMk/>
          <pc:sldMk cId="3938083812" sldId="373"/>
        </pc:sldMkLst>
      </pc:sldChg>
      <pc:sldChg chg="del">
        <pc:chgData name="Bram Heyns" userId="7a623cc0-5b6c-43c7-88a0-ff55db19c79e" providerId="ADAL" clId="{499C2B4B-835E-45D9-8040-F295734661CB}" dt="2024-07-24T08:19:24.309" v="22" actId="47"/>
        <pc:sldMkLst>
          <pc:docMk/>
          <pc:sldMk cId="957116490" sldId="374"/>
        </pc:sldMkLst>
      </pc:sldChg>
      <pc:sldChg chg="add del">
        <pc:chgData name="Bram Heyns" userId="7a623cc0-5b6c-43c7-88a0-ff55db19c79e" providerId="ADAL" clId="{499C2B4B-835E-45D9-8040-F295734661CB}" dt="2024-08-23T11:46:49.434" v="2189"/>
        <pc:sldMkLst>
          <pc:docMk/>
          <pc:sldMk cId="2094692974" sldId="374"/>
        </pc:sldMkLst>
      </pc:sldChg>
      <pc:sldChg chg="addSp delSp modSp add mod">
        <pc:chgData name="Bram Heyns" userId="7a623cc0-5b6c-43c7-88a0-ff55db19c79e" providerId="ADAL" clId="{499C2B4B-835E-45D9-8040-F295734661CB}" dt="2024-08-23T11:47:46.962" v="2210" actId="14100"/>
        <pc:sldMkLst>
          <pc:docMk/>
          <pc:sldMk cId="2653758819" sldId="374"/>
        </pc:sldMkLst>
      </pc:sldChg>
      <pc:sldChg chg="addSp modSp new mod">
        <pc:chgData name="Bram Heyns" userId="7a623cc0-5b6c-43c7-88a0-ff55db19c79e" providerId="ADAL" clId="{499C2B4B-835E-45D9-8040-F295734661CB}" dt="2024-08-23T11:55:34.055" v="2319" actId="20577"/>
        <pc:sldMkLst>
          <pc:docMk/>
          <pc:sldMk cId="3268065402" sldId="375"/>
        </pc:sldMkLst>
      </pc:sldChg>
      <pc:sldChg chg="addSp modSp new mod">
        <pc:chgData name="Bram Heyns" userId="7a623cc0-5b6c-43c7-88a0-ff55db19c79e" providerId="ADAL" clId="{499C2B4B-835E-45D9-8040-F295734661CB}" dt="2024-08-23T12:11:57.821" v="2581" actId="1036"/>
        <pc:sldMkLst>
          <pc:docMk/>
          <pc:sldMk cId="2849272613" sldId="376"/>
        </pc:sldMkLst>
      </pc:sldChg>
      <pc:sldChg chg="addSp modSp new mod modNotesTx">
        <pc:chgData name="Bram Heyns" userId="7a623cc0-5b6c-43c7-88a0-ff55db19c79e" providerId="ADAL" clId="{499C2B4B-835E-45D9-8040-F295734661CB}" dt="2024-08-23T11:56:29.734" v="2354" actId="1076"/>
        <pc:sldMkLst>
          <pc:docMk/>
          <pc:sldMk cId="3514668977" sldId="377"/>
        </pc:sldMkLst>
      </pc:sldChg>
      <pc:sldChg chg="addSp modSp new mod modNotesTx">
        <pc:chgData name="Bram Heyns" userId="7a623cc0-5b6c-43c7-88a0-ff55db19c79e" providerId="ADAL" clId="{499C2B4B-835E-45D9-8040-F295734661CB}" dt="2024-08-23T11:58:19.605" v="2392" actId="1076"/>
        <pc:sldMkLst>
          <pc:docMk/>
          <pc:sldMk cId="3034132606" sldId="378"/>
        </pc:sldMkLst>
      </pc:sldChg>
      <pc:sldChg chg="addSp delSp modSp new mod">
        <pc:chgData name="Bram Heyns" userId="7a623cc0-5b6c-43c7-88a0-ff55db19c79e" providerId="ADAL" clId="{499C2B4B-835E-45D9-8040-F295734661CB}" dt="2024-08-23T12:16:01.113" v="2591" actId="14100"/>
        <pc:sldMkLst>
          <pc:docMk/>
          <pc:sldMk cId="1574214961" sldId="379"/>
        </pc:sldMkLst>
      </pc:sldChg>
      <pc:sldChg chg="addSp modSp new mod">
        <pc:chgData name="Bram Heyns" userId="7a623cc0-5b6c-43c7-88a0-ff55db19c79e" providerId="ADAL" clId="{499C2B4B-835E-45D9-8040-F295734661CB}" dt="2024-08-23T11:59:02.567" v="2431" actId="1076"/>
        <pc:sldMkLst>
          <pc:docMk/>
          <pc:sldMk cId="3368362371" sldId="380"/>
        </pc:sldMkLst>
      </pc:sldChg>
      <pc:sldChg chg="addSp modSp new mod">
        <pc:chgData name="Bram Heyns" userId="7a623cc0-5b6c-43c7-88a0-ff55db19c79e" providerId="ADAL" clId="{499C2B4B-835E-45D9-8040-F295734661CB}" dt="2024-08-23T12:04:40.768" v="2535" actId="1076"/>
        <pc:sldMkLst>
          <pc:docMk/>
          <pc:sldMk cId="3356108909" sldId="381"/>
        </pc:sldMkLst>
      </pc:sldChg>
      <pc:sldChg chg="addSp modSp new del">
        <pc:chgData name="Bram Heyns" userId="7a623cc0-5b6c-43c7-88a0-ff55db19c79e" providerId="ADAL" clId="{499C2B4B-835E-45D9-8040-F295734661CB}" dt="2024-08-23T12:41:32.046" v="2631" actId="47"/>
        <pc:sldMkLst>
          <pc:docMk/>
          <pc:sldMk cId="1542959098" sldId="382"/>
        </pc:sldMkLst>
      </pc:sldChg>
      <pc:sldChg chg="addSp delSp modSp new mod">
        <pc:chgData name="Bram Heyns" userId="7a623cc0-5b6c-43c7-88a0-ff55db19c79e" providerId="ADAL" clId="{499C2B4B-835E-45D9-8040-F295734661CB}" dt="2024-08-23T15:19:07.422" v="2737" actId="1076"/>
        <pc:sldMkLst>
          <pc:docMk/>
          <pc:sldMk cId="122089814" sldId="383"/>
        </pc:sldMkLst>
      </pc:sldChg>
      <pc:sldChg chg="addSp modSp new">
        <pc:chgData name="Bram Heyns" userId="7a623cc0-5b6c-43c7-88a0-ff55db19c79e" providerId="ADAL" clId="{499C2B4B-835E-45D9-8040-F295734661CB}" dt="2024-08-23T12:41:53.957" v="2635" actId="1076"/>
        <pc:sldMkLst>
          <pc:docMk/>
          <pc:sldMk cId="1450857662" sldId="384"/>
        </pc:sldMkLst>
      </pc:sldChg>
      <pc:sldChg chg="addSp delSp modSp add mod">
        <pc:chgData name="Bram Heyns" userId="7a623cc0-5b6c-43c7-88a0-ff55db19c79e" providerId="ADAL" clId="{499C2B4B-835E-45D9-8040-F295734661CB}" dt="2024-08-23T12:45:29.384" v="2674" actId="1035"/>
        <pc:sldMkLst>
          <pc:docMk/>
          <pc:sldMk cId="1442506039" sldId="385"/>
        </pc:sldMkLst>
      </pc:sldChg>
      <pc:sldChg chg="add del">
        <pc:chgData name="Bram Heyns" userId="7a623cc0-5b6c-43c7-88a0-ff55db19c79e" providerId="ADAL" clId="{499C2B4B-835E-45D9-8040-F295734661CB}" dt="2024-08-23T12:31:53.253" v="2596"/>
        <pc:sldMkLst>
          <pc:docMk/>
          <pc:sldMk cId="1596221865" sldId="385"/>
        </pc:sldMkLst>
      </pc:sldChg>
      <pc:sldChg chg="addSp new">
        <pc:chgData name="Bram Heyns" userId="7a623cc0-5b6c-43c7-88a0-ff55db19c79e" providerId="ADAL" clId="{499C2B4B-835E-45D9-8040-F295734661CB}" dt="2024-08-23T12:43:58.887" v="2636"/>
        <pc:sldMkLst>
          <pc:docMk/>
          <pc:sldMk cId="2566520681" sldId="386"/>
        </pc:sldMkLst>
      </pc:sldChg>
      <pc:sldChg chg="new del">
        <pc:chgData name="Bram Heyns" userId="7a623cc0-5b6c-43c7-88a0-ff55db19c79e" providerId="ADAL" clId="{499C2B4B-835E-45D9-8040-F295734661CB}" dt="2024-08-23T16:22:00.430" v="3599" actId="47"/>
        <pc:sldMkLst>
          <pc:docMk/>
          <pc:sldMk cId="2915651893" sldId="387"/>
        </pc:sldMkLst>
      </pc:sldChg>
      <pc:sldChg chg="modSp new mod">
        <pc:chgData name="Bram Heyns" userId="7a623cc0-5b6c-43c7-88a0-ff55db19c79e" providerId="ADAL" clId="{499C2B4B-835E-45D9-8040-F295734661CB}" dt="2024-08-23T16:01:05.547" v="3465" actId="404"/>
        <pc:sldMkLst>
          <pc:docMk/>
          <pc:sldMk cId="832858155" sldId="388"/>
        </pc:sldMkLst>
      </pc:sldChg>
      <pc:sldChg chg="add">
        <pc:chgData name="Bram Heyns" userId="7a623cc0-5b6c-43c7-88a0-ff55db19c79e" providerId="ADAL" clId="{499C2B4B-835E-45D9-8040-F295734661CB}" dt="2024-08-23T16:01:28.664" v="3466"/>
        <pc:sldMkLst>
          <pc:docMk/>
          <pc:sldMk cId="3720734443" sldId="389"/>
        </pc:sldMkLst>
      </pc:sldChg>
      <pc:sldChg chg="addSp delSp modSp new mod">
        <pc:chgData name="Bram Heyns" userId="7a623cc0-5b6c-43c7-88a0-ff55db19c79e" providerId="ADAL" clId="{499C2B4B-835E-45D9-8040-F295734661CB}" dt="2024-08-23T16:20:24.682" v="3597" actId="1076"/>
        <pc:sldMkLst>
          <pc:docMk/>
          <pc:sldMk cId="3984944287" sldId="390"/>
        </pc:sldMkLst>
      </pc:sldChg>
      <pc:sldChg chg="addSp delSp modSp new mod">
        <pc:chgData name="Bram Heyns" userId="7a623cc0-5b6c-43c7-88a0-ff55db19c79e" providerId="ADAL" clId="{499C2B4B-835E-45D9-8040-F295734661CB}" dt="2024-08-23T16:21:44.271" v="3598" actId="1076"/>
        <pc:sldMkLst>
          <pc:docMk/>
          <pc:sldMk cId="1197554191" sldId="391"/>
        </pc:sldMkLst>
      </pc:sldChg>
      <pc:sldChg chg="addSp modSp new mod">
        <pc:chgData name="Bram Heyns" userId="7a623cc0-5b6c-43c7-88a0-ff55db19c79e" providerId="ADAL" clId="{499C2B4B-835E-45D9-8040-F295734661CB}" dt="2024-08-23T16:10:03.275" v="3550" actId="20577"/>
        <pc:sldMkLst>
          <pc:docMk/>
          <pc:sldMk cId="855638481" sldId="392"/>
        </pc:sldMkLst>
      </pc:sldChg>
      <pc:sldChg chg="addSp modSp new mod">
        <pc:chgData name="Bram Heyns" userId="7a623cc0-5b6c-43c7-88a0-ff55db19c79e" providerId="ADAL" clId="{499C2B4B-835E-45D9-8040-F295734661CB}" dt="2024-08-23T16:14:24.937" v="3569" actId="1076"/>
        <pc:sldMkLst>
          <pc:docMk/>
          <pc:sldMk cId="2779313544" sldId="393"/>
        </pc:sldMkLst>
      </pc:sldChg>
      <pc:sldChg chg="addSp new">
        <pc:chgData name="Bram Heyns" userId="7a623cc0-5b6c-43c7-88a0-ff55db19c79e" providerId="ADAL" clId="{499C2B4B-835E-45D9-8040-F295734661CB}" dt="2024-08-23T16:12:37.438" v="3564"/>
        <pc:sldMkLst>
          <pc:docMk/>
          <pc:sldMk cId="2165687072" sldId="394"/>
        </pc:sldMkLst>
      </pc:sldChg>
    </pc:docChg>
  </pc:docChgLst>
  <pc:docChgLst>
    <pc:chgData name="Bram Heyns" userId="7a623cc0-5b6c-43c7-88a0-ff55db19c79e" providerId="ADAL" clId="{4C9F341A-56E9-4304-BB43-DB9150CF110B}"/>
    <pc:docChg chg="undo custSel addSld delSld modSld sldOrd addSection delSection modSection">
      <pc:chgData name="Bram Heyns" userId="7a623cc0-5b6c-43c7-88a0-ff55db19c79e" providerId="ADAL" clId="{4C9F341A-56E9-4304-BB43-DB9150CF110B}" dt="2024-07-24T08:13:36.253" v="3880" actId="1076"/>
      <pc:docMkLst>
        <pc:docMk/>
      </pc:docMkLst>
      <pc:sldChg chg="modSp mod">
        <pc:chgData name="Bram Heyns" userId="7a623cc0-5b6c-43c7-88a0-ff55db19c79e" providerId="ADAL" clId="{4C9F341A-56E9-4304-BB43-DB9150CF110B}" dt="2024-07-23T13:12:23.407" v="1246" actId="20577"/>
        <pc:sldMkLst>
          <pc:docMk/>
          <pc:sldMk cId="3616312771" sldId="256"/>
        </pc:sldMkLst>
      </pc:sldChg>
      <pc:sldChg chg="addSp delSp modSp mod">
        <pc:chgData name="Bram Heyns" userId="7a623cc0-5b6c-43c7-88a0-ff55db19c79e" providerId="ADAL" clId="{4C9F341A-56E9-4304-BB43-DB9150CF110B}" dt="2024-07-23T18:47:12.226" v="3356" actId="20577"/>
        <pc:sldMkLst>
          <pc:docMk/>
          <pc:sldMk cId="276004885" sldId="257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1689163299" sldId="258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3317776675" sldId="259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3787647688" sldId="260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1307829333" sldId="261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3867388527" sldId="262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1388701437" sldId="263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4284284052" sldId="264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1781978728" sldId="265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1444846290" sldId="266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2476255192" sldId="267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1418017200" sldId="268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2140030491" sldId="269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4175805643" sldId="270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2258085311" sldId="271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3543404890" sldId="272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1740921288" sldId="273"/>
        </pc:sldMkLst>
      </pc:sldChg>
      <pc:sldChg chg="del">
        <pc:chgData name="Bram Heyns" userId="7a623cc0-5b6c-43c7-88a0-ff55db19c79e" providerId="ADAL" clId="{4C9F341A-56E9-4304-BB43-DB9150CF110B}" dt="2024-07-23T12:13:01.730" v="541" actId="47"/>
        <pc:sldMkLst>
          <pc:docMk/>
          <pc:sldMk cId="3357417941" sldId="274"/>
        </pc:sldMkLst>
      </pc:sldChg>
      <pc:sldChg chg="addSp delSp modSp mod">
        <pc:chgData name="Bram Heyns" userId="7a623cc0-5b6c-43c7-88a0-ff55db19c79e" providerId="ADAL" clId="{4C9F341A-56E9-4304-BB43-DB9150CF110B}" dt="2024-07-23T13:08:06.364" v="1196" actId="14100"/>
        <pc:sldMkLst>
          <pc:docMk/>
          <pc:sldMk cId="2748511644" sldId="275"/>
        </pc:sldMkLst>
      </pc:sldChg>
      <pc:sldChg chg="modSp add mod">
        <pc:chgData name="Bram Heyns" userId="7a623cc0-5b6c-43c7-88a0-ff55db19c79e" providerId="ADAL" clId="{4C9F341A-56E9-4304-BB43-DB9150CF110B}" dt="2024-07-23T12:26:28.316" v="615" actId="20577"/>
        <pc:sldMkLst>
          <pc:docMk/>
          <pc:sldMk cId="2429371026" sldId="276"/>
        </pc:sldMkLst>
      </pc:sldChg>
      <pc:sldChg chg="new del">
        <pc:chgData name="Bram Heyns" userId="7a623cc0-5b6c-43c7-88a0-ff55db19c79e" providerId="ADAL" clId="{4C9F341A-56E9-4304-BB43-DB9150CF110B}" dt="2024-07-23T11:37:53.432" v="23" actId="680"/>
        <pc:sldMkLst>
          <pc:docMk/>
          <pc:sldMk cId="410898376" sldId="277"/>
        </pc:sldMkLst>
      </pc:sldChg>
      <pc:sldChg chg="addSp delSp modSp new mod setBg">
        <pc:chgData name="Bram Heyns" userId="7a623cc0-5b6c-43c7-88a0-ff55db19c79e" providerId="ADAL" clId="{4C9F341A-56E9-4304-BB43-DB9150CF110B}" dt="2024-07-23T11:38:29.552" v="40" actId="26606"/>
        <pc:sldMkLst>
          <pc:docMk/>
          <pc:sldMk cId="1303642030" sldId="277"/>
        </pc:sldMkLst>
      </pc:sldChg>
      <pc:sldChg chg="new del">
        <pc:chgData name="Bram Heyns" userId="7a623cc0-5b6c-43c7-88a0-ff55db19c79e" providerId="ADAL" clId="{4C9F341A-56E9-4304-BB43-DB9150CF110B}" dt="2024-07-23T11:38:00.788" v="25" actId="680"/>
        <pc:sldMkLst>
          <pc:docMk/>
          <pc:sldMk cId="1460128772" sldId="277"/>
        </pc:sldMkLst>
      </pc:sldChg>
      <pc:sldChg chg="addSp delSp modSp new mod">
        <pc:chgData name="Bram Heyns" userId="7a623cc0-5b6c-43c7-88a0-ff55db19c79e" providerId="ADAL" clId="{4C9F341A-56E9-4304-BB43-DB9150CF110B}" dt="2024-07-23T11:49:38.161" v="130" actId="1076"/>
        <pc:sldMkLst>
          <pc:docMk/>
          <pc:sldMk cId="1606013886" sldId="278"/>
        </pc:sldMkLst>
      </pc:sldChg>
      <pc:sldChg chg="addSp delSp modSp new mod modNotesTx">
        <pc:chgData name="Bram Heyns" userId="7a623cc0-5b6c-43c7-88a0-ff55db19c79e" providerId="ADAL" clId="{4C9F341A-56E9-4304-BB43-DB9150CF110B}" dt="2024-07-23T12:06:47.113" v="357" actId="1076"/>
        <pc:sldMkLst>
          <pc:docMk/>
          <pc:sldMk cId="1278132339" sldId="279"/>
        </pc:sldMkLst>
      </pc:sldChg>
      <pc:sldChg chg="addSp modSp new ord">
        <pc:chgData name="Bram Heyns" userId="7a623cc0-5b6c-43c7-88a0-ff55db19c79e" providerId="ADAL" clId="{4C9F341A-56E9-4304-BB43-DB9150CF110B}" dt="2024-07-23T18:50:32.591" v="3365"/>
        <pc:sldMkLst>
          <pc:docMk/>
          <pc:sldMk cId="1076684646" sldId="280"/>
        </pc:sldMkLst>
      </pc:sldChg>
      <pc:sldChg chg="addSp modSp new mod ord">
        <pc:chgData name="Bram Heyns" userId="7a623cc0-5b6c-43c7-88a0-ff55db19c79e" providerId="ADAL" clId="{4C9F341A-56E9-4304-BB43-DB9150CF110B}" dt="2024-07-23T12:31:45.642" v="735" actId="1076"/>
        <pc:sldMkLst>
          <pc:docMk/>
          <pc:sldMk cId="275758733" sldId="281"/>
        </pc:sldMkLst>
      </pc:sldChg>
      <pc:sldChg chg="addSp delSp modSp new mod">
        <pc:chgData name="Bram Heyns" userId="7a623cc0-5b6c-43c7-88a0-ff55db19c79e" providerId="ADAL" clId="{4C9F341A-56E9-4304-BB43-DB9150CF110B}" dt="2024-07-23T12:07:52.410" v="366" actId="732"/>
        <pc:sldMkLst>
          <pc:docMk/>
          <pc:sldMk cId="3187065197" sldId="282"/>
        </pc:sldMkLst>
      </pc:sldChg>
      <pc:sldChg chg="addSp modSp new mod">
        <pc:chgData name="Bram Heyns" userId="7a623cc0-5b6c-43c7-88a0-ff55db19c79e" providerId="ADAL" clId="{4C9F341A-56E9-4304-BB43-DB9150CF110B}" dt="2024-07-23T12:08:03.617" v="368"/>
        <pc:sldMkLst>
          <pc:docMk/>
          <pc:sldMk cId="2776785891" sldId="283"/>
        </pc:sldMkLst>
      </pc:sldChg>
      <pc:sldChg chg="addSp modSp new mod">
        <pc:chgData name="Bram Heyns" userId="7a623cc0-5b6c-43c7-88a0-ff55db19c79e" providerId="ADAL" clId="{4C9F341A-56E9-4304-BB43-DB9150CF110B}" dt="2024-07-23T12:08:00.416" v="367"/>
        <pc:sldMkLst>
          <pc:docMk/>
          <pc:sldMk cId="3782351242" sldId="284"/>
        </pc:sldMkLst>
      </pc:sldChg>
      <pc:sldChg chg="addSp modSp new mod">
        <pc:chgData name="Bram Heyns" userId="7a623cc0-5b6c-43c7-88a0-ff55db19c79e" providerId="ADAL" clId="{4C9F341A-56E9-4304-BB43-DB9150CF110B}" dt="2024-07-23T12:31:54.545" v="736"/>
        <pc:sldMkLst>
          <pc:docMk/>
          <pc:sldMk cId="3160272529" sldId="285"/>
        </pc:sldMkLst>
      </pc:sldChg>
      <pc:sldChg chg="addSp modSp new mod">
        <pc:chgData name="Bram Heyns" userId="7a623cc0-5b6c-43c7-88a0-ff55db19c79e" providerId="ADAL" clId="{4C9F341A-56E9-4304-BB43-DB9150CF110B}" dt="2024-07-23T12:31:57.347" v="737"/>
        <pc:sldMkLst>
          <pc:docMk/>
          <pc:sldMk cId="3460528795" sldId="286"/>
        </pc:sldMkLst>
      </pc:sldChg>
      <pc:sldChg chg="addSp modSp new mod">
        <pc:chgData name="Bram Heyns" userId="7a623cc0-5b6c-43c7-88a0-ff55db19c79e" providerId="ADAL" clId="{4C9F341A-56E9-4304-BB43-DB9150CF110B}" dt="2024-07-23T12:32:00.882" v="738"/>
        <pc:sldMkLst>
          <pc:docMk/>
          <pc:sldMk cId="3044114406" sldId="287"/>
        </pc:sldMkLst>
      </pc:sldChg>
      <pc:sldChg chg="addSp modSp new mod">
        <pc:chgData name="Bram Heyns" userId="7a623cc0-5b6c-43c7-88a0-ff55db19c79e" providerId="ADAL" clId="{4C9F341A-56E9-4304-BB43-DB9150CF110B}" dt="2024-07-23T12:32:03.865" v="739"/>
        <pc:sldMkLst>
          <pc:docMk/>
          <pc:sldMk cId="358120815" sldId="288"/>
        </pc:sldMkLst>
      </pc:sldChg>
      <pc:sldChg chg="addSp modSp new mod">
        <pc:chgData name="Bram Heyns" userId="7a623cc0-5b6c-43c7-88a0-ff55db19c79e" providerId="ADAL" clId="{4C9F341A-56E9-4304-BB43-DB9150CF110B}" dt="2024-07-23T12:32:07.347" v="740"/>
        <pc:sldMkLst>
          <pc:docMk/>
          <pc:sldMk cId="3988626810" sldId="289"/>
        </pc:sldMkLst>
      </pc:sldChg>
      <pc:sldChg chg="addSp modSp new mod">
        <pc:chgData name="Bram Heyns" userId="7a623cc0-5b6c-43c7-88a0-ff55db19c79e" providerId="ADAL" clId="{4C9F341A-56E9-4304-BB43-DB9150CF110B}" dt="2024-07-23T17:31:20.075" v="2393" actId="20577"/>
        <pc:sldMkLst>
          <pc:docMk/>
          <pc:sldMk cId="3227733007" sldId="290"/>
        </pc:sldMkLst>
      </pc:sldChg>
      <pc:sldChg chg="addSp modSp new mod">
        <pc:chgData name="Bram Heyns" userId="7a623cc0-5b6c-43c7-88a0-ff55db19c79e" providerId="ADAL" clId="{4C9F341A-56E9-4304-BB43-DB9150CF110B}" dt="2024-07-23T12:20:29.994" v="590" actId="1076"/>
        <pc:sldMkLst>
          <pc:docMk/>
          <pc:sldMk cId="1232479562" sldId="291"/>
        </pc:sldMkLst>
      </pc:sldChg>
      <pc:sldChg chg="addSp modSp add mod">
        <pc:chgData name="Bram Heyns" userId="7a623cc0-5b6c-43c7-88a0-ff55db19c79e" providerId="ADAL" clId="{4C9F341A-56E9-4304-BB43-DB9150CF110B}" dt="2024-07-23T12:22:22.493" v="593" actId="14100"/>
        <pc:sldMkLst>
          <pc:docMk/>
          <pc:sldMk cId="3743490353" sldId="323"/>
        </pc:sldMkLst>
      </pc:sldChg>
      <pc:sldChg chg="addSp modSp new mod modAnim">
        <pc:chgData name="Bram Heyns" userId="7a623cc0-5b6c-43c7-88a0-ff55db19c79e" providerId="ADAL" clId="{4C9F341A-56E9-4304-BB43-DB9150CF110B}" dt="2024-07-23T12:28:42.722" v="677" actId="1076"/>
        <pc:sldMkLst>
          <pc:docMk/>
          <pc:sldMk cId="2733651642" sldId="324"/>
        </pc:sldMkLst>
      </pc:sldChg>
      <pc:sldChg chg="addSp modSp add">
        <pc:chgData name="Bram Heyns" userId="7a623cc0-5b6c-43c7-88a0-ff55db19c79e" providerId="ADAL" clId="{4C9F341A-56E9-4304-BB43-DB9150CF110B}" dt="2024-07-23T12:35:09.566" v="773"/>
        <pc:sldMkLst>
          <pc:docMk/>
          <pc:sldMk cId="658827594" sldId="325"/>
        </pc:sldMkLst>
      </pc:sldChg>
      <pc:sldChg chg="addSp modSp new del mod">
        <pc:chgData name="Bram Heyns" userId="7a623cc0-5b6c-43c7-88a0-ff55db19c79e" providerId="ADAL" clId="{4C9F341A-56E9-4304-BB43-DB9150CF110B}" dt="2024-07-23T12:34:46.758" v="771" actId="2696"/>
        <pc:sldMkLst>
          <pc:docMk/>
          <pc:sldMk cId="1519401642" sldId="325"/>
        </pc:sldMkLst>
      </pc:sldChg>
      <pc:sldChg chg="addSp modSp new mod">
        <pc:chgData name="Bram Heyns" userId="7a623cc0-5b6c-43c7-88a0-ff55db19c79e" providerId="ADAL" clId="{4C9F341A-56E9-4304-BB43-DB9150CF110B}" dt="2024-07-23T12:41:25.723" v="946" actId="1076"/>
        <pc:sldMkLst>
          <pc:docMk/>
          <pc:sldMk cId="3557203427" sldId="326"/>
        </pc:sldMkLst>
      </pc:sldChg>
      <pc:sldChg chg="addSp modSp new mod">
        <pc:chgData name="Bram Heyns" userId="7a623cc0-5b6c-43c7-88a0-ff55db19c79e" providerId="ADAL" clId="{4C9F341A-56E9-4304-BB43-DB9150CF110B}" dt="2024-07-23T12:42:07.324" v="973" actId="20577"/>
        <pc:sldMkLst>
          <pc:docMk/>
          <pc:sldMk cId="2603448865" sldId="327"/>
        </pc:sldMkLst>
      </pc:sldChg>
      <pc:sldChg chg="addSp modSp new mod">
        <pc:chgData name="Bram Heyns" userId="7a623cc0-5b6c-43c7-88a0-ff55db19c79e" providerId="ADAL" clId="{4C9F341A-56E9-4304-BB43-DB9150CF110B}" dt="2024-07-23T12:39:25.755" v="895" actId="14100"/>
        <pc:sldMkLst>
          <pc:docMk/>
          <pc:sldMk cId="3470549112" sldId="328"/>
        </pc:sldMkLst>
      </pc:sldChg>
      <pc:sldChg chg="addSp modSp new mod modNotesTx">
        <pc:chgData name="Bram Heyns" userId="7a623cc0-5b6c-43c7-88a0-ff55db19c79e" providerId="ADAL" clId="{4C9F341A-56E9-4304-BB43-DB9150CF110B}" dt="2024-07-23T12:40:54.729" v="943"/>
        <pc:sldMkLst>
          <pc:docMk/>
          <pc:sldMk cId="2986603390" sldId="329"/>
        </pc:sldMkLst>
      </pc:sldChg>
      <pc:sldChg chg="addSp modSp new mod ord modAnim">
        <pc:chgData name="Bram Heyns" userId="7a623cc0-5b6c-43c7-88a0-ff55db19c79e" providerId="ADAL" clId="{4C9F341A-56E9-4304-BB43-DB9150CF110B}" dt="2024-07-23T12:45:04.905" v="1061"/>
        <pc:sldMkLst>
          <pc:docMk/>
          <pc:sldMk cId="3914203649" sldId="330"/>
        </pc:sldMkLst>
      </pc:sldChg>
      <pc:sldChg chg="addSp delSp modSp add mod ord">
        <pc:chgData name="Bram Heyns" userId="7a623cc0-5b6c-43c7-88a0-ff55db19c79e" providerId="ADAL" clId="{4C9F341A-56E9-4304-BB43-DB9150CF110B}" dt="2024-07-23T17:32:38.155" v="2402" actId="20577"/>
        <pc:sldMkLst>
          <pc:docMk/>
          <pc:sldMk cId="3016845750" sldId="331"/>
        </pc:sldMkLst>
      </pc:sldChg>
      <pc:sldChg chg="addSp delSp modSp new mod">
        <pc:chgData name="Bram Heyns" userId="7a623cc0-5b6c-43c7-88a0-ff55db19c79e" providerId="ADAL" clId="{4C9F341A-56E9-4304-BB43-DB9150CF110B}" dt="2024-07-23T19:05:00.469" v="3558" actId="1036"/>
        <pc:sldMkLst>
          <pc:docMk/>
          <pc:sldMk cId="502468235" sldId="332"/>
        </pc:sldMkLst>
      </pc:sldChg>
      <pc:sldChg chg="addSp modSp new mod">
        <pc:chgData name="Bram Heyns" userId="7a623cc0-5b6c-43c7-88a0-ff55db19c79e" providerId="ADAL" clId="{4C9F341A-56E9-4304-BB43-DB9150CF110B}" dt="2024-07-23T12:58:48.359" v="1150"/>
        <pc:sldMkLst>
          <pc:docMk/>
          <pc:sldMk cId="3499961081" sldId="333"/>
        </pc:sldMkLst>
      </pc:sldChg>
      <pc:sldChg chg="addSp modSp new mod">
        <pc:chgData name="Bram Heyns" userId="7a623cc0-5b6c-43c7-88a0-ff55db19c79e" providerId="ADAL" clId="{4C9F341A-56E9-4304-BB43-DB9150CF110B}" dt="2024-07-23T17:30:32.515" v="2377" actId="1076"/>
        <pc:sldMkLst>
          <pc:docMk/>
          <pc:sldMk cId="141388469" sldId="334"/>
        </pc:sldMkLst>
      </pc:sldChg>
      <pc:sldChg chg="addSp modSp new mod">
        <pc:chgData name="Bram Heyns" userId="7a623cc0-5b6c-43c7-88a0-ff55db19c79e" providerId="ADAL" clId="{4C9F341A-56E9-4304-BB43-DB9150CF110B}" dt="2024-07-23T13:10:13.040" v="1208" actId="1582"/>
        <pc:sldMkLst>
          <pc:docMk/>
          <pc:sldMk cId="1762899248" sldId="335"/>
        </pc:sldMkLst>
      </pc:sldChg>
      <pc:sldChg chg="modSp add mod">
        <pc:chgData name="Bram Heyns" userId="7a623cc0-5b6c-43c7-88a0-ff55db19c79e" providerId="ADAL" clId="{4C9F341A-56E9-4304-BB43-DB9150CF110B}" dt="2024-07-23T13:10:37.063" v="1210" actId="1076"/>
        <pc:sldMkLst>
          <pc:docMk/>
          <pc:sldMk cId="3897680871" sldId="336"/>
        </pc:sldMkLst>
      </pc:sldChg>
      <pc:sldChg chg="modSp add mod">
        <pc:chgData name="Bram Heyns" userId="7a623cc0-5b6c-43c7-88a0-ff55db19c79e" providerId="ADAL" clId="{4C9F341A-56E9-4304-BB43-DB9150CF110B}" dt="2024-07-23T13:11:00.358" v="1213" actId="1076"/>
        <pc:sldMkLst>
          <pc:docMk/>
          <pc:sldMk cId="2584353199" sldId="337"/>
        </pc:sldMkLst>
      </pc:sldChg>
      <pc:sldChg chg="modSp add mod">
        <pc:chgData name="Bram Heyns" userId="7a623cc0-5b6c-43c7-88a0-ff55db19c79e" providerId="ADAL" clId="{4C9F341A-56E9-4304-BB43-DB9150CF110B}" dt="2024-07-23T13:11:16.166" v="1215" actId="1076"/>
        <pc:sldMkLst>
          <pc:docMk/>
          <pc:sldMk cId="452523862" sldId="338"/>
        </pc:sldMkLst>
      </pc:sldChg>
      <pc:sldChg chg="modSp add mod">
        <pc:chgData name="Bram Heyns" userId="7a623cc0-5b6c-43c7-88a0-ff55db19c79e" providerId="ADAL" clId="{4C9F341A-56E9-4304-BB43-DB9150CF110B}" dt="2024-07-23T13:11:28.974" v="1217" actId="1076"/>
        <pc:sldMkLst>
          <pc:docMk/>
          <pc:sldMk cId="815045140" sldId="339"/>
        </pc:sldMkLst>
      </pc:sldChg>
      <pc:sldChg chg="modSp add mod">
        <pc:chgData name="Bram Heyns" userId="7a623cc0-5b6c-43c7-88a0-ff55db19c79e" providerId="ADAL" clId="{4C9F341A-56E9-4304-BB43-DB9150CF110B}" dt="2024-07-23T13:11:39.302" v="1219" actId="1076"/>
        <pc:sldMkLst>
          <pc:docMk/>
          <pc:sldMk cId="655864149" sldId="340"/>
        </pc:sldMkLst>
      </pc:sldChg>
      <pc:sldChg chg="modSp add mod">
        <pc:chgData name="Bram Heyns" userId="7a623cc0-5b6c-43c7-88a0-ff55db19c79e" providerId="ADAL" clId="{4C9F341A-56E9-4304-BB43-DB9150CF110B}" dt="2024-07-23T13:11:56.508" v="1222" actId="1076"/>
        <pc:sldMkLst>
          <pc:docMk/>
          <pc:sldMk cId="982730671" sldId="341"/>
        </pc:sldMkLst>
      </pc:sldChg>
      <pc:sldChg chg="addSp modSp new mod modNotesTx">
        <pc:chgData name="Bram Heyns" userId="7a623cc0-5b6c-43c7-88a0-ff55db19c79e" providerId="ADAL" clId="{4C9F341A-56E9-4304-BB43-DB9150CF110B}" dt="2024-07-23T17:00:12.922" v="1637" actId="20577"/>
        <pc:sldMkLst>
          <pc:docMk/>
          <pc:sldMk cId="2249220468" sldId="342"/>
        </pc:sldMkLst>
      </pc:sldChg>
      <pc:sldChg chg="addSp modSp new">
        <pc:chgData name="Bram Heyns" userId="7a623cc0-5b6c-43c7-88a0-ff55db19c79e" providerId="ADAL" clId="{4C9F341A-56E9-4304-BB43-DB9150CF110B}" dt="2024-07-23T16:40:00.983" v="1294" actId="1076"/>
        <pc:sldMkLst>
          <pc:docMk/>
          <pc:sldMk cId="2537657716" sldId="343"/>
        </pc:sldMkLst>
      </pc:sldChg>
      <pc:sldChg chg="addSp modSp new mod">
        <pc:chgData name="Bram Heyns" userId="7a623cc0-5b6c-43c7-88a0-ff55db19c79e" providerId="ADAL" clId="{4C9F341A-56E9-4304-BB43-DB9150CF110B}" dt="2024-07-23T16:42:11.666" v="1366" actId="404"/>
        <pc:sldMkLst>
          <pc:docMk/>
          <pc:sldMk cId="4165847042" sldId="344"/>
        </pc:sldMkLst>
      </pc:sldChg>
      <pc:sldChg chg="addSp delSp modSp new mod">
        <pc:chgData name="Bram Heyns" userId="7a623cc0-5b6c-43c7-88a0-ff55db19c79e" providerId="ADAL" clId="{4C9F341A-56E9-4304-BB43-DB9150CF110B}" dt="2024-07-23T16:50:29.880" v="1389" actId="478"/>
        <pc:sldMkLst>
          <pc:docMk/>
          <pc:sldMk cId="3610334757" sldId="345"/>
        </pc:sldMkLst>
      </pc:sldChg>
      <pc:sldChg chg="addSp modSp new mod">
        <pc:chgData name="Bram Heyns" userId="7a623cc0-5b6c-43c7-88a0-ff55db19c79e" providerId="ADAL" clId="{4C9F341A-56E9-4304-BB43-DB9150CF110B}" dt="2024-07-23T16:52:55.440" v="1449" actId="1076"/>
        <pc:sldMkLst>
          <pc:docMk/>
          <pc:sldMk cId="3684787643" sldId="346"/>
        </pc:sldMkLst>
      </pc:sldChg>
      <pc:sldChg chg="addSp modSp new mod">
        <pc:chgData name="Bram Heyns" userId="7a623cc0-5b6c-43c7-88a0-ff55db19c79e" providerId="ADAL" clId="{4C9F341A-56E9-4304-BB43-DB9150CF110B}" dt="2024-07-23T16:54:15.265" v="1495" actId="1076"/>
        <pc:sldMkLst>
          <pc:docMk/>
          <pc:sldMk cId="825156954" sldId="347"/>
        </pc:sldMkLst>
      </pc:sldChg>
      <pc:sldChg chg="addSp modSp new mod">
        <pc:chgData name="Bram Heyns" userId="7a623cc0-5b6c-43c7-88a0-ff55db19c79e" providerId="ADAL" clId="{4C9F341A-56E9-4304-BB43-DB9150CF110B}" dt="2024-07-23T16:59:29.552" v="1615" actId="1076"/>
        <pc:sldMkLst>
          <pc:docMk/>
          <pc:sldMk cId="3947946448" sldId="348"/>
        </pc:sldMkLst>
      </pc:sldChg>
      <pc:sldChg chg="addSp delSp modSp new mod">
        <pc:chgData name="Bram Heyns" userId="7a623cc0-5b6c-43c7-88a0-ff55db19c79e" providerId="ADAL" clId="{4C9F341A-56E9-4304-BB43-DB9150CF110B}" dt="2024-07-23T17:01:39.465" v="1652" actId="1076"/>
        <pc:sldMkLst>
          <pc:docMk/>
          <pc:sldMk cId="1770013441" sldId="349"/>
        </pc:sldMkLst>
      </pc:sldChg>
      <pc:sldChg chg="addSp delSp modSp new mod">
        <pc:chgData name="Bram Heyns" userId="7a623cc0-5b6c-43c7-88a0-ff55db19c79e" providerId="ADAL" clId="{4C9F341A-56E9-4304-BB43-DB9150CF110B}" dt="2024-07-23T17:06:14.714" v="1746" actId="20577"/>
        <pc:sldMkLst>
          <pc:docMk/>
          <pc:sldMk cId="1449556766" sldId="350"/>
        </pc:sldMkLst>
      </pc:sldChg>
      <pc:sldChg chg="addSp modSp new mod">
        <pc:chgData name="Bram Heyns" userId="7a623cc0-5b6c-43c7-88a0-ff55db19c79e" providerId="ADAL" clId="{4C9F341A-56E9-4304-BB43-DB9150CF110B}" dt="2024-07-23T17:07:16.553" v="1790" actId="14100"/>
        <pc:sldMkLst>
          <pc:docMk/>
          <pc:sldMk cId="1446959923" sldId="351"/>
        </pc:sldMkLst>
      </pc:sldChg>
      <pc:sldChg chg="addSp modSp new mod">
        <pc:chgData name="Bram Heyns" userId="7a623cc0-5b6c-43c7-88a0-ff55db19c79e" providerId="ADAL" clId="{4C9F341A-56E9-4304-BB43-DB9150CF110B}" dt="2024-07-23T17:20:55.132" v="2130" actId="20577"/>
        <pc:sldMkLst>
          <pc:docMk/>
          <pc:sldMk cId="715575671" sldId="352"/>
        </pc:sldMkLst>
      </pc:sldChg>
      <pc:sldChg chg="addSp delSp modSp new mod">
        <pc:chgData name="Bram Heyns" userId="7a623cc0-5b6c-43c7-88a0-ff55db19c79e" providerId="ADAL" clId="{4C9F341A-56E9-4304-BB43-DB9150CF110B}" dt="2024-07-23T17:21:06.923" v="2132"/>
        <pc:sldMkLst>
          <pc:docMk/>
          <pc:sldMk cId="3319716018" sldId="353"/>
        </pc:sldMkLst>
      </pc:sldChg>
      <pc:sldChg chg="addSp delSp modSp new mod">
        <pc:chgData name="Bram Heyns" userId="7a623cc0-5b6c-43c7-88a0-ff55db19c79e" providerId="ADAL" clId="{4C9F341A-56E9-4304-BB43-DB9150CF110B}" dt="2024-07-23T17:21:11.571" v="2133"/>
        <pc:sldMkLst>
          <pc:docMk/>
          <pc:sldMk cId="2225369961" sldId="354"/>
        </pc:sldMkLst>
      </pc:sldChg>
      <pc:sldChg chg="addSp modSp new mod">
        <pc:chgData name="Bram Heyns" userId="7a623cc0-5b6c-43c7-88a0-ff55db19c79e" providerId="ADAL" clId="{4C9F341A-56E9-4304-BB43-DB9150CF110B}" dt="2024-07-23T18:07:35.036" v="2746" actId="14100"/>
        <pc:sldMkLst>
          <pc:docMk/>
          <pc:sldMk cId="401129132" sldId="355"/>
        </pc:sldMkLst>
      </pc:sldChg>
      <pc:sldChg chg="addSp delSp modSp new mod">
        <pc:chgData name="Bram Heyns" userId="7a623cc0-5b6c-43c7-88a0-ff55db19c79e" providerId="ADAL" clId="{4C9F341A-56E9-4304-BB43-DB9150CF110B}" dt="2024-07-24T07:34:03.024" v="3588" actId="21"/>
        <pc:sldMkLst>
          <pc:docMk/>
          <pc:sldMk cId="3037350868" sldId="356"/>
        </pc:sldMkLst>
      </pc:sldChg>
      <pc:sldChg chg="addSp delSp modSp add mod">
        <pc:chgData name="Bram Heyns" userId="7a623cc0-5b6c-43c7-88a0-ff55db19c79e" providerId="ADAL" clId="{4C9F341A-56E9-4304-BB43-DB9150CF110B}" dt="2024-07-24T07:31:45.292" v="3565" actId="20577"/>
        <pc:sldMkLst>
          <pc:docMk/>
          <pc:sldMk cId="4135802480" sldId="357"/>
        </pc:sldMkLst>
      </pc:sldChg>
      <pc:sldChg chg="addSp delSp modSp add mod">
        <pc:chgData name="Bram Heyns" userId="7a623cc0-5b6c-43c7-88a0-ff55db19c79e" providerId="ADAL" clId="{4C9F341A-56E9-4304-BB43-DB9150CF110B}" dt="2024-07-24T07:34:25.602" v="3591" actId="1076"/>
        <pc:sldMkLst>
          <pc:docMk/>
          <pc:sldMk cId="1360528894" sldId="358"/>
        </pc:sldMkLst>
      </pc:sldChg>
      <pc:sldChg chg="addSp modSp new del mod">
        <pc:chgData name="Bram Heyns" userId="7a623cc0-5b6c-43c7-88a0-ff55db19c79e" providerId="ADAL" clId="{4C9F341A-56E9-4304-BB43-DB9150CF110B}" dt="2024-07-23T18:38:35.601" v="3178" actId="47"/>
        <pc:sldMkLst>
          <pc:docMk/>
          <pc:sldMk cId="3308569003" sldId="359"/>
        </pc:sldMkLst>
      </pc:sldChg>
      <pc:sldChg chg="addSp delSp modSp new mod">
        <pc:chgData name="Bram Heyns" userId="7a623cc0-5b6c-43c7-88a0-ff55db19c79e" providerId="ADAL" clId="{4C9F341A-56E9-4304-BB43-DB9150CF110B}" dt="2024-07-24T07:29:48.705" v="3559" actId="21"/>
        <pc:sldMkLst>
          <pc:docMk/>
          <pc:sldMk cId="3339679345" sldId="360"/>
        </pc:sldMkLst>
      </pc:sldChg>
      <pc:sldChg chg="addSp delSp modSp add mod">
        <pc:chgData name="Bram Heyns" userId="7a623cc0-5b6c-43c7-88a0-ff55db19c79e" providerId="ADAL" clId="{4C9F341A-56E9-4304-BB43-DB9150CF110B}" dt="2024-07-23T18:08:20.887" v="2749" actId="20577"/>
        <pc:sldMkLst>
          <pc:docMk/>
          <pc:sldMk cId="1434239722" sldId="361"/>
        </pc:sldMkLst>
      </pc:sldChg>
      <pc:sldChg chg="addSp modSp new mod">
        <pc:chgData name="Bram Heyns" userId="7a623cc0-5b6c-43c7-88a0-ff55db19c79e" providerId="ADAL" clId="{4C9F341A-56E9-4304-BB43-DB9150CF110B}" dt="2024-07-23T17:54:23.404" v="2691" actId="1076"/>
        <pc:sldMkLst>
          <pc:docMk/>
          <pc:sldMk cId="2607971927" sldId="362"/>
        </pc:sldMkLst>
      </pc:sldChg>
      <pc:sldChg chg="addSp delSp modSp new mod">
        <pc:chgData name="Bram Heyns" userId="7a623cc0-5b6c-43c7-88a0-ff55db19c79e" providerId="ADAL" clId="{4C9F341A-56E9-4304-BB43-DB9150CF110B}" dt="2024-07-23T18:38:32.626" v="3177" actId="20577"/>
        <pc:sldMkLst>
          <pc:docMk/>
          <pc:sldMk cId="3970039284" sldId="363"/>
        </pc:sldMkLst>
      </pc:sldChg>
      <pc:sldChg chg="addSp modSp new mod">
        <pc:chgData name="Bram Heyns" userId="7a623cc0-5b6c-43c7-88a0-ff55db19c79e" providerId="ADAL" clId="{4C9F341A-56E9-4304-BB43-DB9150CF110B}" dt="2024-07-23T18:33:51.983" v="3032" actId="1076"/>
        <pc:sldMkLst>
          <pc:docMk/>
          <pc:sldMk cId="114473241" sldId="364"/>
        </pc:sldMkLst>
      </pc:sldChg>
      <pc:sldChg chg="addSp new">
        <pc:chgData name="Bram Heyns" userId="7a623cc0-5b6c-43c7-88a0-ff55db19c79e" providerId="ADAL" clId="{4C9F341A-56E9-4304-BB43-DB9150CF110B}" dt="2024-07-23T18:26:05.142" v="3031"/>
        <pc:sldMkLst>
          <pc:docMk/>
          <pc:sldMk cId="2412160052" sldId="365"/>
        </pc:sldMkLst>
      </pc:sldChg>
      <pc:sldChg chg="addSp modSp new mod">
        <pc:chgData name="Bram Heyns" userId="7a623cc0-5b6c-43c7-88a0-ff55db19c79e" providerId="ADAL" clId="{4C9F341A-56E9-4304-BB43-DB9150CF110B}" dt="2024-07-23T18:38:18.248" v="3175" actId="1076"/>
        <pc:sldMkLst>
          <pc:docMk/>
          <pc:sldMk cId="811850725" sldId="366"/>
        </pc:sldMkLst>
      </pc:sldChg>
      <pc:sldChg chg="addSp delSp modSp new mod">
        <pc:chgData name="Bram Heyns" userId="7a623cc0-5b6c-43c7-88a0-ff55db19c79e" providerId="ADAL" clId="{4C9F341A-56E9-4304-BB43-DB9150CF110B}" dt="2024-07-23T18:41:58.458" v="3214" actId="478"/>
        <pc:sldMkLst>
          <pc:docMk/>
          <pc:sldMk cId="2289363497" sldId="367"/>
        </pc:sldMkLst>
      </pc:sldChg>
      <pc:sldChg chg="addSp delSp modSp new mod">
        <pc:chgData name="Bram Heyns" userId="7a623cc0-5b6c-43c7-88a0-ff55db19c79e" providerId="ADAL" clId="{4C9F341A-56E9-4304-BB43-DB9150CF110B}" dt="2024-07-23T18:46:44.868" v="3345" actId="404"/>
        <pc:sldMkLst>
          <pc:docMk/>
          <pc:sldMk cId="2963840498" sldId="368"/>
        </pc:sldMkLst>
      </pc:sldChg>
      <pc:sldChg chg="addSp modSp new mod">
        <pc:chgData name="Bram Heyns" userId="7a623cc0-5b6c-43c7-88a0-ff55db19c79e" providerId="ADAL" clId="{4C9F341A-56E9-4304-BB43-DB9150CF110B}" dt="2024-07-23T19:03:43.796" v="3539" actId="1076"/>
        <pc:sldMkLst>
          <pc:docMk/>
          <pc:sldMk cId="746938498" sldId="369"/>
        </pc:sldMkLst>
      </pc:sldChg>
      <pc:sldChg chg="addSp delSp modSp new add del mod">
        <pc:chgData name="Bram Heyns" userId="7a623cc0-5b6c-43c7-88a0-ff55db19c79e" providerId="ADAL" clId="{4C9F341A-56E9-4304-BB43-DB9150CF110B}" dt="2024-07-23T18:50:18.734" v="3363" actId="27022"/>
        <pc:sldMkLst>
          <pc:docMk/>
          <pc:sldMk cId="3511176721" sldId="369"/>
        </pc:sldMkLst>
      </pc:sldChg>
      <pc:sldChg chg="addSp modSp new mod ord">
        <pc:chgData name="Bram Heyns" userId="7a623cc0-5b6c-43c7-88a0-ff55db19c79e" providerId="ADAL" clId="{4C9F341A-56E9-4304-BB43-DB9150CF110B}" dt="2024-07-24T08:13:36.253" v="3880" actId="1076"/>
        <pc:sldMkLst>
          <pc:docMk/>
          <pc:sldMk cId="174489024" sldId="370"/>
        </pc:sldMkLst>
      </pc:sldChg>
      <pc:sldChg chg="addSp modSp new mod">
        <pc:chgData name="Bram Heyns" userId="7a623cc0-5b6c-43c7-88a0-ff55db19c79e" providerId="ADAL" clId="{4C9F341A-56E9-4304-BB43-DB9150CF110B}" dt="2024-07-24T07:35:31.439" v="3634" actId="1076"/>
        <pc:sldMkLst>
          <pc:docMk/>
          <pc:sldMk cId="570116779" sldId="371"/>
        </pc:sldMkLst>
      </pc:sldChg>
      <pc:sldChg chg="addSp delSp modSp new mod delAnim modAnim">
        <pc:chgData name="Bram Heyns" userId="7a623cc0-5b6c-43c7-88a0-ff55db19c79e" providerId="ADAL" clId="{4C9F341A-56E9-4304-BB43-DB9150CF110B}" dt="2024-07-24T07:40:05.272" v="3667" actId="1076"/>
        <pc:sldMkLst>
          <pc:docMk/>
          <pc:sldMk cId="2642163270" sldId="372"/>
        </pc:sldMkLst>
      </pc:sldChg>
      <pc:sldChg chg="addSp modSp new mod">
        <pc:chgData name="Bram Heyns" userId="7a623cc0-5b6c-43c7-88a0-ff55db19c79e" providerId="ADAL" clId="{4C9F341A-56E9-4304-BB43-DB9150CF110B}" dt="2024-07-24T07:50:55.642" v="3701" actId="20577"/>
        <pc:sldMkLst>
          <pc:docMk/>
          <pc:sldMk cId="762751210" sldId="373"/>
        </pc:sldMkLst>
      </pc:sldChg>
      <pc:sldChg chg="addSp delSp modSp new mod">
        <pc:chgData name="Bram Heyns" userId="7a623cc0-5b6c-43c7-88a0-ff55db19c79e" providerId="ADAL" clId="{4C9F341A-56E9-4304-BB43-DB9150CF110B}" dt="2024-07-24T07:56:12.330" v="3806" actId="20577"/>
        <pc:sldMkLst>
          <pc:docMk/>
          <pc:sldMk cId="957116490" sldId="374"/>
        </pc:sldMkLst>
      </pc:sldChg>
    </pc:docChg>
  </pc:docChgLst>
  <pc:docChgLst>
    <pc:chgData name="Bram Heyns" userId="7a623cc0-5b6c-43c7-88a0-ff55db19c79e" providerId="ADAL" clId="{644F06E0-9629-4930-B25A-182A5094F172}"/>
    <pc:docChg chg="undo custSel addSld delSld modSld">
      <pc:chgData name="Bram Heyns" userId="7a623cc0-5b6c-43c7-88a0-ff55db19c79e" providerId="ADAL" clId="{644F06E0-9629-4930-B25A-182A5094F172}" dt="2024-01-11T12:54:03.406" v="1947" actId="20577"/>
      <pc:docMkLst>
        <pc:docMk/>
      </pc:docMkLst>
      <pc:sldChg chg="modSp new mod">
        <pc:chgData name="Bram Heyns" userId="7a623cc0-5b6c-43c7-88a0-ff55db19c79e" providerId="ADAL" clId="{644F06E0-9629-4930-B25A-182A5094F172}" dt="2024-01-11T12:53:52.046" v="1943" actId="20577"/>
        <pc:sldMkLst>
          <pc:docMk/>
          <pc:sldMk cId="3616312771" sldId="256"/>
        </pc:sldMkLst>
      </pc:sldChg>
      <pc:sldChg chg="addSp modSp new mod">
        <pc:chgData name="Bram Heyns" userId="7a623cc0-5b6c-43c7-88a0-ff55db19c79e" providerId="ADAL" clId="{644F06E0-9629-4930-B25A-182A5094F172}" dt="2023-11-29T10:03:43.897" v="224"/>
        <pc:sldMkLst>
          <pc:docMk/>
          <pc:sldMk cId="276004885" sldId="257"/>
        </pc:sldMkLst>
      </pc:sldChg>
      <pc:sldChg chg="addSp modSp new mod">
        <pc:chgData name="Bram Heyns" userId="7a623cc0-5b6c-43c7-88a0-ff55db19c79e" providerId="ADAL" clId="{644F06E0-9629-4930-B25A-182A5094F172}" dt="2023-11-29T10:06:07.901" v="247" actId="732"/>
        <pc:sldMkLst>
          <pc:docMk/>
          <pc:sldMk cId="1689163299" sldId="258"/>
        </pc:sldMkLst>
      </pc:sldChg>
      <pc:sldChg chg="addSp modSp new mod">
        <pc:chgData name="Bram Heyns" userId="7a623cc0-5b6c-43c7-88a0-ff55db19c79e" providerId="ADAL" clId="{644F06E0-9629-4930-B25A-182A5094F172}" dt="2023-11-29T10:07:04.854" v="264"/>
        <pc:sldMkLst>
          <pc:docMk/>
          <pc:sldMk cId="3317776675" sldId="259"/>
        </pc:sldMkLst>
      </pc:sldChg>
      <pc:sldChg chg="addSp modSp new mod">
        <pc:chgData name="Bram Heyns" userId="7a623cc0-5b6c-43c7-88a0-ff55db19c79e" providerId="ADAL" clId="{644F06E0-9629-4930-B25A-182A5094F172}" dt="2023-11-29T10:07:46.434" v="287"/>
        <pc:sldMkLst>
          <pc:docMk/>
          <pc:sldMk cId="3787647688" sldId="260"/>
        </pc:sldMkLst>
      </pc:sldChg>
      <pc:sldChg chg="addSp modSp new mod">
        <pc:chgData name="Bram Heyns" userId="7a623cc0-5b6c-43c7-88a0-ff55db19c79e" providerId="ADAL" clId="{644F06E0-9629-4930-B25A-182A5094F172}" dt="2023-11-29T10:12:10.299" v="340" actId="1076"/>
        <pc:sldMkLst>
          <pc:docMk/>
          <pc:sldMk cId="1307829333" sldId="261"/>
        </pc:sldMkLst>
      </pc:sldChg>
      <pc:sldChg chg="addSp delSp modSp new mod">
        <pc:chgData name="Bram Heyns" userId="7a623cc0-5b6c-43c7-88a0-ff55db19c79e" providerId="ADAL" clId="{644F06E0-9629-4930-B25A-182A5094F172}" dt="2024-01-09T09:31:37.774" v="1939" actId="1038"/>
        <pc:sldMkLst>
          <pc:docMk/>
          <pc:sldMk cId="3867388527" sldId="262"/>
        </pc:sldMkLst>
      </pc:sldChg>
      <pc:sldChg chg="modSp add mod">
        <pc:chgData name="Bram Heyns" userId="7a623cc0-5b6c-43c7-88a0-ff55db19c79e" providerId="ADAL" clId="{644F06E0-9629-4930-B25A-182A5094F172}" dt="2024-01-11T12:54:03.406" v="1947" actId="20577"/>
        <pc:sldMkLst>
          <pc:docMk/>
          <pc:sldMk cId="1388701437" sldId="263"/>
        </pc:sldMkLst>
      </pc:sldChg>
      <pc:sldChg chg="new del">
        <pc:chgData name="Bram Heyns" userId="7a623cc0-5b6c-43c7-88a0-ff55db19c79e" providerId="ADAL" clId="{644F06E0-9629-4930-B25A-182A5094F172}" dt="2023-11-29T10:18:33.857" v="402" actId="680"/>
        <pc:sldMkLst>
          <pc:docMk/>
          <pc:sldMk cId="117293802" sldId="264"/>
        </pc:sldMkLst>
      </pc:sldChg>
      <pc:sldChg chg="addSp modSp new mod">
        <pc:chgData name="Bram Heyns" userId="7a623cc0-5b6c-43c7-88a0-ff55db19c79e" providerId="ADAL" clId="{644F06E0-9629-4930-B25A-182A5094F172}" dt="2023-11-29T10:26:20.347" v="877" actId="20577"/>
        <pc:sldMkLst>
          <pc:docMk/>
          <pc:sldMk cId="4284284052" sldId="264"/>
        </pc:sldMkLst>
      </pc:sldChg>
      <pc:sldChg chg="addSp modSp new mod">
        <pc:chgData name="Bram Heyns" userId="7a623cc0-5b6c-43c7-88a0-ff55db19c79e" providerId="ADAL" clId="{644F06E0-9629-4930-B25A-182A5094F172}" dt="2023-11-29T11:38:36.086" v="1477" actId="13926"/>
        <pc:sldMkLst>
          <pc:docMk/>
          <pc:sldMk cId="1781978728" sldId="265"/>
        </pc:sldMkLst>
      </pc:sldChg>
      <pc:sldChg chg="addSp modSp new mod">
        <pc:chgData name="Bram Heyns" userId="7a623cc0-5b6c-43c7-88a0-ff55db19c79e" providerId="ADAL" clId="{644F06E0-9629-4930-B25A-182A5094F172}" dt="2023-11-29T11:39:30.187" v="1512" actId="1076"/>
        <pc:sldMkLst>
          <pc:docMk/>
          <pc:sldMk cId="1444846290" sldId="266"/>
        </pc:sldMkLst>
      </pc:sldChg>
      <pc:sldChg chg="addSp modSp new mod">
        <pc:chgData name="Bram Heyns" userId="7a623cc0-5b6c-43c7-88a0-ff55db19c79e" providerId="ADAL" clId="{644F06E0-9629-4930-B25A-182A5094F172}" dt="2023-11-29T11:41:41.648" v="1629" actId="1076"/>
        <pc:sldMkLst>
          <pc:docMk/>
          <pc:sldMk cId="2476255192" sldId="267"/>
        </pc:sldMkLst>
      </pc:sldChg>
      <pc:sldChg chg="addSp modSp new mod">
        <pc:chgData name="Bram Heyns" userId="7a623cc0-5b6c-43c7-88a0-ff55db19c79e" providerId="ADAL" clId="{644F06E0-9629-4930-B25A-182A5094F172}" dt="2023-11-29T11:42:33.157" v="1660" actId="1076"/>
        <pc:sldMkLst>
          <pc:docMk/>
          <pc:sldMk cId="1418017200" sldId="268"/>
        </pc:sldMkLst>
      </pc:sldChg>
      <pc:sldChg chg="addSp modSp new mod">
        <pc:chgData name="Bram Heyns" userId="7a623cc0-5b6c-43c7-88a0-ff55db19c79e" providerId="ADAL" clId="{644F06E0-9629-4930-B25A-182A5094F172}" dt="2023-11-29T11:44:04.528" v="1701" actId="1076"/>
        <pc:sldMkLst>
          <pc:docMk/>
          <pc:sldMk cId="2140030491" sldId="269"/>
        </pc:sldMkLst>
      </pc:sldChg>
      <pc:sldChg chg="addSp delSp modSp new mod">
        <pc:chgData name="Bram Heyns" userId="7a623cc0-5b6c-43c7-88a0-ff55db19c79e" providerId="ADAL" clId="{644F06E0-9629-4930-B25A-182A5094F172}" dt="2023-11-29T11:46:23.055" v="1740" actId="1038"/>
        <pc:sldMkLst>
          <pc:docMk/>
          <pc:sldMk cId="4175805643" sldId="270"/>
        </pc:sldMkLst>
      </pc:sldChg>
      <pc:sldChg chg="addSp modSp new mod">
        <pc:chgData name="Bram Heyns" userId="7a623cc0-5b6c-43c7-88a0-ff55db19c79e" providerId="ADAL" clId="{644F06E0-9629-4930-B25A-182A5094F172}" dt="2023-11-29T11:51:55.322" v="1778" actId="14100"/>
        <pc:sldMkLst>
          <pc:docMk/>
          <pc:sldMk cId="2258085311" sldId="271"/>
        </pc:sldMkLst>
      </pc:sldChg>
      <pc:sldChg chg="addSp modSp new mod">
        <pc:chgData name="Bram Heyns" userId="7a623cc0-5b6c-43c7-88a0-ff55db19c79e" providerId="ADAL" clId="{644F06E0-9629-4930-B25A-182A5094F172}" dt="2023-11-29T11:52:48.518" v="1800" actId="1076"/>
        <pc:sldMkLst>
          <pc:docMk/>
          <pc:sldMk cId="3543404890" sldId="272"/>
        </pc:sldMkLst>
      </pc:sldChg>
      <pc:sldChg chg="addSp modSp new mod">
        <pc:chgData name="Bram Heyns" userId="7a623cc0-5b6c-43c7-88a0-ff55db19c79e" providerId="ADAL" clId="{644F06E0-9629-4930-B25A-182A5094F172}" dt="2023-11-29T11:53:41.888" v="1826" actId="1076"/>
        <pc:sldMkLst>
          <pc:docMk/>
          <pc:sldMk cId="1740921288" sldId="273"/>
        </pc:sldMkLst>
      </pc:sldChg>
      <pc:sldChg chg="addSp modSp new mod modAnim">
        <pc:chgData name="Bram Heyns" userId="7a623cc0-5b6c-43c7-88a0-ff55db19c79e" providerId="ADAL" clId="{644F06E0-9629-4930-B25A-182A5094F172}" dt="2023-11-29T11:54:48.373" v="1899" actId="20577"/>
        <pc:sldMkLst>
          <pc:docMk/>
          <pc:sldMk cId="3357417941" sldId="274"/>
        </pc:sldMkLst>
      </pc:sldChg>
      <pc:sldChg chg="addSp delSp modSp new mod">
        <pc:chgData name="Bram Heyns" userId="7a623cc0-5b6c-43c7-88a0-ff55db19c79e" providerId="ADAL" clId="{644F06E0-9629-4930-B25A-182A5094F172}" dt="2023-11-29T11:57:08.996" v="1928" actId="478"/>
        <pc:sldMkLst>
          <pc:docMk/>
          <pc:sldMk cId="2748511644" sldId="275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755949148" sldId="328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858934973" sldId="380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615268733" sldId="435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901466379" sldId="436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271291033" sldId="437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45617810" sldId="438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413929689" sldId="442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410532554" sldId="443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441979605" sldId="445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450386105" sldId="446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143013147" sldId="447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884800617" sldId="448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611324252" sldId="451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384920162" sldId="452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4073820199" sldId="453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54438498" sldId="454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610760118" sldId="455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210325520" sldId="456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748646803" sldId="457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906498232" sldId="458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271253007" sldId="459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494807727" sldId="460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895881515" sldId="461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156852169" sldId="462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830544372" sldId="463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555266300" sldId="464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066114407" sldId="465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426111265" sldId="466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689744567" sldId="467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061718130" sldId="468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453929823" sldId="469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988884396" sldId="470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543576137" sldId="471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942596879" sldId="472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179432519" sldId="474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326110373" sldId="476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507163013" sldId="477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398417839" sldId="478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81259855" sldId="479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155783178" sldId="480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515618471" sldId="481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504710219" sldId="482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618915208" sldId="483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407388823" sldId="484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229498824" sldId="489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490278271" sldId="490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606111364" sldId="517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436777152" sldId="519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790378934" sldId="520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723307846" sldId="522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295532597" sldId="524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592704926" sldId="525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40836690" sldId="526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738109107" sldId="527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366989497" sldId="528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172792092" sldId="533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4015005592" sldId="534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761069141" sldId="535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179475964" sldId="536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225722641" sldId="537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750431584" sldId="538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162567180" sldId="539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28876086" sldId="543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228122828" sldId="545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964678440" sldId="546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702954989" sldId="548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433068465" sldId="549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2181742745" sldId="550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470736158" sldId="556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1346638086" sldId="557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532941666" sldId="558"/>
        </pc:sldMkLst>
      </pc:sldChg>
      <pc:sldChg chg="del">
        <pc:chgData name="Bram Heyns" userId="7a623cc0-5b6c-43c7-88a0-ff55db19c79e" providerId="ADAL" clId="{644F06E0-9629-4930-B25A-182A5094F172}" dt="2023-07-26T10:00:37.365" v="0" actId="47"/>
        <pc:sldMkLst>
          <pc:docMk/>
          <pc:sldMk cId="3410533664" sldId="559"/>
        </pc:sldMkLst>
      </pc:sldChg>
    </pc:docChg>
  </pc:docChgLst>
  <pc:docChgLst>
    <pc:chgData name="Tiebe Goossens" userId="91f32e68651cc186" providerId="LiveId" clId="{E495F509-E4DF-446B-A1D4-76A076084C79}"/>
    <pc:docChg chg="undo redo custSel modSld">
      <pc:chgData name="Tiebe Goossens" userId="91f32e68651cc186" providerId="LiveId" clId="{E495F509-E4DF-446B-A1D4-76A076084C79}" dt="2025-09-19T11:25:14.352" v="462" actId="20577"/>
      <pc:docMkLst>
        <pc:docMk/>
      </pc:docMkLst>
      <pc:sldChg chg="modSp mod">
        <pc:chgData name="Tiebe Goossens" userId="91f32e68651cc186" providerId="LiveId" clId="{E495F509-E4DF-446B-A1D4-76A076084C79}" dt="2025-09-19T11:00:49.490" v="0" actId="1036"/>
        <pc:sldMkLst>
          <pc:docMk/>
          <pc:sldMk cId="3926464223" sldId="285"/>
        </pc:sldMkLst>
        <pc:picChg chg="mod">
          <ac:chgData name="Tiebe Goossens" userId="91f32e68651cc186" providerId="LiveId" clId="{E495F509-E4DF-446B-A1D4-76A076084C79}" dt="2025-09-19T11:00:49.490" v="0" actId="1036"/>
          <ac:picMkLst>
            <pc:docMk/>
            <pc:sldMk cId="3926464223" sldId="285"/>
            <ac:picMk id="5" creationId="{13AC866F-A99E-B996-1E31-AC7CAE5A8A7E}"/>
          </ac:picMkLst>
        </pc:picChg>
      </pc:sldChg>
      <pc:sldChg chg="modNotesTx">
        <pc:chgData name="Tiebe Goossens" userId="91f32e68651cc186" providerId="LiveId" clId="{E495F509-E4DF-446B-A1D4-76A076084C79}" dt="2025-09-19T11:16:30.170" v="342" actId="20577"/>
        <pc:sldMkLst>
          <pc:docMk/>
          <pc:sldMk cId="3250400845" sldId="358"/>
        </pc:sldMkLst>
      </pc:sldChg>
      <pc:sldChg chg="modNotesTx">
        <pc:chgData name="Tiebe Goossens" userId="91f32e68651cc186" providerId="LiveId" clId="{E495F509-E4DF-446B-A1D4-76A076084C79}" dt="2025-09-19T11:25:14.352" v="462" actId="20577"/>
        <pc:sldMkLst>
          <pc:docMk/>
          <pc:sldMk cId="4126269136" sldId="367"/>
        </pc:sldMkLst>
      </pc:sldChg>
    </pc:docChg>
  </pc:docChgLst>
  <pc:docChgLst>
    <pc:chgData name="Bram Heyns" userId="7a623cc0-5b6c-43c7-88a0-ff55db19c79e" providerId="ADAL" clId="{13098F57-1F19-4918-9587-95C39897B7AC}"/>
    <pc:docChg chg="custSel addSld delSld modSld sldOrd modSection">
      <pc:chgData name="Bram Heyns" userId="7a623cc0-5b6c-43c7-88a0-ff55db19c79e" providerId="ADAL" clId="{13098F57-1F19-4918-9587-95C39897B7AC}" dt="2025-09-09T13:47:40.459" v="1080" actId="2696"/>
      <pc:docMkLst>
        <pc:docMk/>
      </pc:docMkLst>
      <pc:sldChg chg="modSp mod">
        <pc:chgData name="Bram Heyns" userId="7a623cc0-5b6c-43c7-88a0-ff55db19c79e" providerId="ADAL" clId="{13098F57-1F19-4918-9587-95C39897B7AC}" dt="2025-09-08T19:49:11.990" v="267" actId="20577"/>
        <pc:sldMkLst>
          <pc:docMk/>
          <pc:sldMk cId="3616312771" sldId="256"/>
        </pc:sldMkLst>
        <pc:spChg chg="mod">
          <ac:chgData name="Bram Heyns" userId="7a623cc0-5b6c-43c7-88a0-ff55db19c79e" providerId="ADAL" clId="{13098F57-1F19-4918-9587-95C39897B7AC}" dt="2025-09-08T19:49:11.990" v="267" actId="20577"/>
          <ac:spMkLst>
            <pc:docMk/>
            <pc:sldMk cId="3616312771" sldId="256"/>
            <ac:spMk id="3" creationId="{A366B98C-C4D8-05F5-9F65-8885769057E9}"/>
          </ac:spMkLst>
        </pc:spChg>
      </pc:sldChg>
      <pc:sldChg chg="modSp mod">
        <pc:chgData name="Bram Heyns" userId="7a623cc0-5b6c-43c7-88a0-ff55db19c79e" providerId="ADAL" clId="{13098F57-1F19-4918-9587-95C39897B7AC}" dt="2025-09-09T13:46:54.789" v="1079" actId="20577"/>
        <pc:sldMkLst>
          <pc:docMk/>
          <pc:sldMk cId="276004885" sldId="257"/>
        </pc:sldMkLst>
        <pc:spChg chg="mod">
          <ac:chgData name="Bram Heyns" userId="7a623cc0-5b6c-43c7-88a0-ff55db19c79e" providerId="ADAL" clId="{13098F57-1F19-4918-9587-95C39897B7AC}" dt="2025-09-09T13:46:54.789" v="1079" actId="20577"/>
          <ac:spMkLst>
            <pc:docMk/>
            <pc:sldMk cId="276004885" sldId="257"/>
            <ac:spMk id="4" creationId="{8F1F9D7B-3F2A-67D6-D6AA-B56D421D50C1}"/>
          </ac:spMkLst>
        </pc:spChg>
      </pc:sldChg>
      <pc:sldChg chg="modSp mod">
        <pc:chgData name="Bram Heyns" userId="7a623cc0-5b6c-43c7-88a0-ff55db19c79e" providerId="ADAL" clId="{13098F57-1F19-4918-9587-95C39897B7AC}" dt="2025-09-09T12:24:47.463" v="624" actId="1036"/>
        <pc:sldMkLst>
          <pc:docMk/>
          <pc:sldMk cId="1181933036" sldId="303"/>
        </pc:sldMkLst>
        <pc:spChg chg="mod">
          <ac:chgData name="Bram Heyns" userId="7a623cc0-5b6c-43c7-88a0-ff55db19c79e" providerId="ADAL" clId="{13098F57-1F19-4918-9587-95C39897B7AC}" dt="2025-09-09T12:24:34.317" v="610" actId="1076"/>
          <ac:spMkLst>
            <pc:docMk/>
            <pc:sldMk cId="1181933036" sldId="303"/>
            <ac:spMk id="2" creationId="{225C2683-7FA7-D5F8-D737-F633B12E0F43}"/>
          </ac:spMkLst>
        </pc:spChg>
        <pc:spChg chg="mod">
          <ac:chgData name="Bram Heyns" userId="7a623cc0-5b6c-43c7-88a0-ff55db19c79e" providerId="ADAL" clId="{13098F57-1F19-4918-9587-95C39897B7AC}" dt="2025-09-09T12:24:40.799" v="611" actId="14100"/>
          <ac:spMkLst>
            <pc:docMk/>
            <pc:sldMk cId="1181933036" sldId="303"/>
            <ac:spMk id="4" creationId="{463A1B83-8638-9174-A5BA-E09FAAC52667}"/>
          </ac:spMkLst>
        </pc:spChg>
        <pc:picChg chg="mod">
          <ac:chgData name="Bram Heyns" userId="7a623cc0-5b6c-43c7-88a0-ff55db19c79e" providerId="ADAL" clId="{13098F57-1F19-4918-9587-95C39897B7AC}" dt="2025-09-09T12:24:47.463" v="624" actId="1036"/>
          <ac:picMkLst>
            <pc:docMk/>
            <pc:sldMk cId="1181933036" sldId="303"/>
            <ac:picMk id="6" creationId="{8E0095FC-759D-A1C4-5F2D-CFD42C3F8BE7}"/>
          </ac:picMkLst>
        </pc:picChg>
        <pc:picChg chg="mod">
          <ac:chgData name="Bram Heyns" userId="7a623cc0-5b6c-43c7-88a0-ff55db19c79e" providerId="ADAL" clId="{13098F57-1F19-4918-9587-95C39897B7AC}" dt="2025-09-09T12:24:47.463" v="624" actId="1036"/>
          <ac:picMkLst>
            <pc:docMk/>
            <pc:sldMk cId="1181933036" sldId="303"/>
            <ac:picMk id="1026" creationId="{4F0F8BD3-5938-7DFC-1C73-74CDF1E2FFDC}"/>
          </ac:picMkLst>
        </pc:picChg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2164579019" sldId="310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139959351" sldId="311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3689063359" sldId="312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3346811811" sldId="313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1280037395" sldId="314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66690823" sldId="315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3232693183" sldId="316"/>
        </pc:sldMkLst>
      </pc:sldChg>
      <pc:sldChg chg="modSp mod">
        <pc:chgData name="Bram Heyns" userId="7a623cc0-5b6c-43c7-88a0-ff55db19c79e" providerId="ADAL" clId="{13098F57-1F19-4918-9587-95C39897B7AC}" dt="2025-09-09T12:24:10.431" v="606" actId="14100"/>
        <pc:sldMkLst>
          <pc:docMk/>
          <pc:sldMk cId="3118081764" sldId="338"/>
        </pc:sldMkLst>
        <pc:spChg chg="mod">
          <ac:chgData name="Bram Heyns" userId="7a623cc0-5b6c-43c7-88a0-ff55db19c79e" providerId="ADAL" clId="{13098F57-1F19-4918-9587-95C39897B7AC}" dt="2025-09-09T11:33:00.898" v="288" actId="1035"/>
          <ac:spMkLst>
            <pc:docMk/>
            <pc:sldMk cId="3118081764" sldId="338"/>
            <ac:spMk id="2" creationId="{994204C8-B47D-C787-D050-39471A02C9BB}"/>
          </ac:spMkLst>
        </pc:spChg>
        <pc:spChg chg="mod">
          <ac:chgData name="Bram Heyns" userId="7a623cc0-5b6c-43c7-88a0-ff55db19c79e" providerId="ADAL" clId="{13098F57-1F19-4918-9587-95C39897B7AC}" dt="2025-09-09T12:24:10.431" v="606" actId="14100"/>
          <ac:spMkLst>
            <pc:docMk/>
            <pc:sldMk cId="3118081764" sldId="338"/>
            <ac:spMk id="4" creationId="{05EBD608-DEC0-8698-4E1A-F14A68B9BEC7}"/>
          </ac:spMkLst>
        </pc:spChg>
        <pc:picChg chg="mod">
          <ac:chgData name="Bram Heyns" userId="7a623cc0-5b6c-43c7-88a0-ff55db19c79e" providerId="ADAL" clId="{13098F57-1F19-4918-9587-95C39897B7AC}" dt="2025-09-09T12:24:03.028" v="605" actId="167"/>
          <ac:picMkLst>
            <pc:docMk/>
            <pc:sldMk cId="3118081764" sldId="338"/>
            <ac:picMk id="7" creationId="{E772882A-195F-86C5-573E-201A092B026D}"/>
          </ac:picMkLst>
        </pc:picChg>
      </pc:sldChg>
      <pc:sldChg chg="modSp mod">
        <pc:chgData name="Bram Heyns" userId="7a623cc0-5b6c-43c7-88a0-ff55db19c79e" providerId="ADAL" clId="{13098F57-1F19-4918-9587-95C39897B7AC}" dt="2025-09-09T11:01:33.052" v="272" actId="20577"/>
        <pc:sldMkLst>
          <pc:docMk/>
          <pc:sldMk cId="2360953100" sldId="347"/>
        </pc:sldMkLst>
        <pc:spChg chg="mod">
          <ac:chgData name="Bram Heyns" userId="7a623cc0-5b6c-43c7-88a0-ff55db19c79e" providerId="ADAL" clId="{13098F57-1F19-4918-9587-95C39897B7AC}" dt="2025-09-09T11:01:33.052" v="272" actId="20577"/>
          <ac:spMkLst>
            <pc:docMk/>
            <pc:sldMk cId="2360953100" sldId="347"/>
            <ac:spMk id="2" creationId="{344C4F6D-E0C3-370B-06EC-B46802BA3BEC}"/>
          </ac:spMkLst>
        </pc:spChg>
      </pc:sldChg>
      <pc:sldChg chg="addSp delSp modSp">
        <pc:chgData name="Bram Heyns" userId="7a623cc0-5b6c-43c7-88a0-ff55db19c79e" providerId="ADAL" clId="{13098F57-1F19-4918-9587-95C39897B7AC}" dt="2025-09-09T11:20:16.720" v="275" actId="1076"/>
        <pc:sldMkLst>
          <pc:docMk/>
          <pc:sldMk cId="4028839235" sldId="348"/>
        </pc:sldMkLst>
        <pc:picChg chg="add mod">
          <ac:chgData name="Bram Heyns" userId="7a623cc0-5b6c-43c7-88a0-ff55db19c79e" providerId="ADAL" clId="{13098F57-1F19-4918-9587-95C39897B7AC}" dt="2025-09-09T11:20:16.720" v="275" actId="1076"/>
          <ac:picMkLst>
            <pc:docMk/>
            <pc:sldMk cId="4028839235" sldId="348"/>
            <ac:picMk id="5" creationId="{4EA42D19-1FCB-3B4D-FF95-0A1055E44C5F}"/>
          </ac:picMkLst>
        </pc:picChg>
      </pc:sldChg>
      <pc:sldChg chg="modSp mod">
        <pc:chgData name="Bram Heyns" userId="7a623cc0-5b6c-43c7-88a0-ff55db19c79e" providerId="ADAL" clId="{13098F57-1F19-4918-9587-95C39897B7AC}" dt="2025-09-09T12:07:49.985" v="358" actId="404"/>
        <pc:sldMkLst>
          <pc:docMk/>
          <pc:sldMk cId="3268065402" sldId="375"/>
        </pc:sldMkLst>
        <pc:spChg chg="mod">
          <ac:chgData name="Bram Heyns" userId="7a623cc0-5b6c-43c7-88a0-ff55db19c79e" providerId="ADAL" clId="{13098F57-1F19-4918-9587-95C39897B7AC}" dt="2025-09-09T12:07:49.985" v="358" actId="404"/>
          <ac:spMkLst>
            <pc:docMk/>
            <pc:sldMk cId="3268065402" sldId="375"/>
            <ac:spMk id="2" creationId="{1749C429-6578-6E65-A9A8-81E45BD1E8CD}"/>
          </ac:spMkLst>
        </pc:spChg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122089814" sldId="383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1450857662" sldId="384"/>
        </pc:sldMkLst>
      </pc:sldChg>
      <pc:sldChg chg="addSp delSp modSp mod">
        <pc:chgData name="Bram Heyns" userId="7a623cc0-5b6c-43c7-88a0-ff55db19c79e" providerId="ADAL" clId="{13098F57-1F19-4918-9587-95C39897B7AC}" dt="2025-09-09T12:56:13.209" v="939" actId="122"/>
        <pc:sldMkLst>
          <pc:docMk/>
          <pc:sldMk cId="1442506039" sldId="385"/>
        </pc:sldMkLst>
        <pc:spChg chg="mod">
          <ac:chgData name="Bram Heyns" userId="7a623cc0-5b6c-43c7-88a0-ff55db19c79e" providerId="ADAL" clId="{13098F57-1F19-4918-9587-95C39897B7AC}" dt="2025-09-09T12:56:13.209" v="939" actId="122"/>
          <ac:spMkLst>
            <pc:docMk/>
            <pc:sldMk cId="1442506039" sldId="385"/>
            <ac:spMk id="5" creationId="{1A7B2616-6D20-DDAF-9F76-979A281DCC49}"/>
          </ac:spMkLst>
        </pc:spChg>
        <pc:picChg chg="add mod">
          <ac:chgData name="Bram Heyns" userId="7a623cc0-5b6c-43c7-88a0-ff55db19c79e" providerId="ADAL" clId="{13098F57-1F19-4918-9587-95C39897B7AC}" dt="2025-09-09T12:55:55.700" v="932" actId="1076"/>
          <ac:picMkLst>
            <pc:docMk/>
            <pc:sldMk cId="1442506039" sldId="385"/>
            <ac:picMk id="5122" creationId="{2165F3E6-38B0-96B7-1FE3-F9F5A191C459}"/>
          </ac:picMkLst>
        </pc:picChg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2566520681" sldId="386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832858155" sldId="388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3720734443" sldId="389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3984944287" sldId="390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1197554191" sldId="391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855638481" sldId="392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2779313544" sldId="393"/>
        </pc:sldMkLst>
      </pc:sldChg>
      <pc:sldChg chg="del">
        <pc:chgData name="Bram Heyns" userId="7a623cc0-5b6c-43c7-88a0-ff55db19c79e" providerId="ADAL" clId="{13098F57-1F19-4918-9587-95C39897B7AC}" dt="2025-09-09T13:47:40.459" v="1080" actId="2696"/>
        <pc:sldMkLst>
          <pc:docMk/>
          <pc:sldMk cId="2165687072" sldId="394"/>
        </pc:sldMkLst>
      </pc:sldChg>
      <pc:sldChg chg="add del">
        <pc:chgData name="Bram Heyns" userId="7a623cc0-5b6c-43c7-88a0-ff55db19c79e" providerId="ADAL" clId="{13098F57-1F19-4918-9587-95C39897B7AC}" dt="2025-09-09T13:47:40.459" v="1080" actId="2696"/>
        <pc:sldMkLst>
          <pc:docMk/>
          <pc:sldMk cId="1782522008" sldId="407"/>
        </pc:sldMkLst>
      </pc:sldChg>
      <pc:sldChg chg="add del">
        <pc:chgData name="Bram Heyns" userId="7a623cc0-5b6c-43c7-88a0-ff55db19c79e" providerId="ADAL" clId="{13098F57-1F19-4918-9587-95C39897B7AC}" dt="2025-09-04T06:20:06.802" v="46"/>
        <pc:sldMkLst>
          <pc:docMk/>
          <pc:sldMk cId="709677724" sldId="408"/>
        </pc:sldMkLst>
      </pc:sldChg>
      <pc:sldChg chg="addSp delSp modSp add mod">
        <pc:chgData name="Bram Heyns" userId="7a623cc0-5b6c-43c7-88a0-ff55db19c79e" providerId="ADAL" clId="{13098F57-1F19-4918-9587-95C39897B7AC}" dt="2025-09-09T13:11:40.210" v="1040" actId="1035"/>
        <pc:sldMkLst>
          <pc:docMk/>
          <pc:sldMk cId="2748903048" sldId="408"/>
        </pc:sldMkLst>
        <pc:spChg chg="mod">
          <ac:chgData name="Bram Heyns" userId="7a623cc0-5b6c-43c7-88a0-ff55db19c79e" providerId="ADAL" clId="{13098F57-1F19-4918-9587-95C39897B7AC}" dt="2025-09-09T13:11:40.210" v="1040" actId="1035"/>
          <ac:spMkLst>
            <pc:docMk/>
            <pc:sldMk cId="2748903048" sldId="408"/>
            <ac:spMk id="2" creationId="{3B189818-4B47-4B6C-D4C5-6FC5EC0822BB}"/>
          </ac:spMkLst>
        </pc:spChg>
        <pc:spChg chg="mod">
          <ac:chgData name="Bram Heyns" userId="7a623cc0-5b6c-43c7-88a0-ff55db19c79e" providerId="ADAL" clId="{13098F57-1F19-4918-9587-95C39897B7AC}" dt="2025-09-09T12:35:04.393" v="733" actId="2711"/>
          <ac:spMkLst>
            <pc:docMk/>
            <pc:sldMk cId="2748903048" sldId="408"/>
            <ac:spMk id="4" creationId="{FD81D96F-BF2B-8B3A-EDDF-A77E2A28AB9B}"/>
          </ac:spMkLst>
        </pc:spChg>
        <pc:picChg chg="add mod">
          <ac:chgData name="Bram Heyns" userId="7a623cc0-5b6c-43c7-88a0-ff55db19c79e" providerId="ADAL" clId="{13098F57-1F19-4918-9587-95C39897B7AC}" dt="2025-09-09T12:34:15.238" v="728" actId="167"/>
          <ac:picMkLst>
            <pc:docMk/>
            <pc:sldMk cId="2748903048" sldId="408"/>
            <ac:picMk id="2050" creationId="{6EC914AD-6E35-6156-6943-4FC724437537}"/>
          </ac:picMkLst>
        </pc:picChg>
      </pc:sldChg>
      <pc:sldChg chg="addSp modSp new mod ord">
        <pc:chgData name="Bram Heyns" userId="7a623cc0-5b6c-43c7-88a0-ff55db19c79e" providerId="ADAL" clId="{13098F57-1F19-4918-9587-95C39897B7AC}" dt="2025-09-09T12:32:20.814" v="705" actId="14100"/>
        <pc:sldMkLst>
          <pc:docMk/>
          <pc:sldMk cId="964886509" sldId="409"/>
        </pc:sldMkLst>
        <pc:spChg chg="mod">
          <ac:chgData name="Bram Heyns" userId="7a623cc0-5b6c-43c7-88a0-ff55db19c79e" providerId="ADAL" clId="{13098F57-1F19-4918-9587-95C39897B7AC}" dt="2025-09-09T12:20:32.808" v="567" actId="1076"/>
          <ac:spMkLst>
            <pc:docMk/>
            <pc:sldMk cId="964886509" sldId="409"/>
            <ac:spMk id="2" creationId="{E8600002-3F40-EA4A-943A-322792ECD7D9}"/>
          </ac:spMkLst>
        </pc:spChg>
        <pc:spChg chg="mod">
          <ac:chgData name="Bram Heyns" userId="7a623cc0-5b6c-43c7-88a0-ff55db19c79e" providerId="ADAL" clId="{13098F57-1F19-4918-9587-95C39897B7AC}" dt="2025-09-09T12:32:20.814" v="705" actId="14100"/>
          <ac:spMkLst>
            <pc:docMk/>
            <pc:sldMk cId="964886509" sldId="409"/>
            <ac:spMk id="4" creationId="{B46E78CC-9A98-5F3F-30DC-5BA5B7A76294}"/>
          </ac:spMkLst>
        </pc:spChg>
        <pc:picChg chg="add mod">
          <ac:chgData name="Bram Heyns" userId="7a623cc0-5b6c-43c7-88a0-ff55db19c79e" providerId="ADAL" clId="{13098F57-1F19-4918-9587-95C39897B7AC}" dt="2025-09-04T06:34:42.241" v="213" actId="1076"/>
          <ac:picMkLst>
            <pc:docMk/>
            <pc:sldMk cId="964886509" sldId="409"/>
            <ac:picMk id="3074" creationId="{90CC31E7-E238-08FB-C4E4-F95DDD72C2B5}"/>
          </ac:picMkLst>
        </pc:picChg>
      </pc:sldChg>
      <pc:sldChg chg="addSp delSp modSp new mod">
        <pc:chgData name="Bram Heyns" userId="7a623cc0-5b6c-43c7-88a0-ff55db19c79e" providerId="ADAL" clId="{13098F57-1F19-4918-9587-95C39897B7AC}" dt="2025-09-09T13:14:55.811" v="1041" actId="732"/>
        <pc:sldMkLst>
          <pc:docMk/>
          <pc:sldMk cId="388639636" sldId="410"/>
        </pc:sldMkLst>
        <pc:spChg chg="mod">
          <ac:chgData name="Bram Heyns" userId="7a623cc0-5b6c-43c7-88a0-ff55db19c79e" providerId="ADAL" clId="{13098F57-1F19-4918-9587-95C39897B7AC}" dt="2025-09-09T12:39:36.061" v="826" actId="404"/>
          <ac:spMkLst>
            <pc:docMk/>
            <pc:sldMk cId="388639636" sldId="410"/>
            <ac:spMk id="2" creationId="{EA6B1D65-F706-926E-7108-B647507CF981}"/>
          </ac:spMkLst>
        </pc:spChg>
        <pc:spChg chg="mod">
          <ac:chgData name="Bram Heyns" userId="7a623cc0-5b6c-43c7-88a0-ff55db19c79e" providerId="ADAL" clId="{13098F57-1F19-4918-9587-95C39897B7AC}" dt="2025-09-09T12:41:07.051" v="863" actId="20577"/>
          <ac:spMkLst>
            <pc:docMk/>
            <pc:sldMk cId="388639636" sldId="410"/>
            <ac:spMk id="4" creationId="{1AC3D7C2-BE43-3D75-D508-E3A2362261F3}"/>
          </ac:spMkLst>
        </pc:spChg>
        <pc:picChg chg="add mod">
          <ac:chgData name="Bram Heyns" userId="7a623cc0-5b6c-43c7-88a0-ff55db19c79e" providerId="ADAL" clId="{13098F57-1F19-4918-9587-95C39897B7AC}" dt="2025-09-09T13:14:55.811" v="1041" actId="732"/>
          <ac:picMkLst>
            <pc:docMk/>
            <pc:sldMk cId="388639636" sldId="410"/>
            <ac:picMk id="4098" creationId="{86DE5E28-3CFD-49A1-5F95-E74AD99B31B8}"/>
          </ac:picMkLst>
        </pc:picChg>
        <pc:picChg chg="add mod">
          <ac:chgData name="Bram Heyns" userId="7a623cc0-5b6c-43c7-88a0-ff55db19c79e" providerId="ADAL" clId="{13098F57-1F19-4918-9587-95C39897B7AC}" dt="2025-09-09T12:36:13.064" v="743" actId="1076"/>
          <ac:picMkLst>
            <pc:docMk/>
            <pc:sldMk cId="388639636" sldId="410"/>
            <ac:picMk id="4100" creationId="{82AEC00A-1FB1-0F9C-233E-B26ECAA69117}"/>
          </ac:picMkLst>
        </pc:picChg>
      </pc:sldChg>
      <pc:sldChg chg="addSp modSp new mod">
        <pc:chgData name="Bram Heyns" userId="7a623cc0-5b6c-43c7-88a0-ff55db19c79e" providerId="ADAL" clId="{13098F57-1F19-4918-9587-95C39897B7AC}" dt="2025-09-09T13:16:25.113" v="1051" actId="20577"/>
        <pc:sldMkLst>
          <pc:docMk/>
          <pc:sldMk cId="2675978331" sldId="411"/>
        </pc:sldMkLst>
        <pc:spChg chg="mod">
          <ac:chgData name="Bram Heyns" userId="7a623cc0-5b6c-43c7-88a0-ff55db19c79e" providerId="ADAL" clId="{13098F57-1F19-4918-9587-95C39897B7AC}" dt="2025-09-09T13:16:25.113" v="1051" actId="20577"/>
          <ac:spMkLst>
            <pc:docMk/>
            <pc:sldMk cId="2675978331" sldId="411"/>
            <ac:spMk id="2" creationId="{307E7964-31A6-458E-13F3-3A9DCE30BEF7}"/>
          </ac:spMkLst>
        </pc:spChg>
        <pc:spChg chg="mod">
          <ac:chgData name="Bram Heyns" userId="7a623cc0-5b6c-43c7-88a0-ff55db19c79e" providerId="ADAL" clId="{13098F57-1F19-4918-9587-95C39897B7AC}" dt="2025-09-09T13:15:17.101" v="1043" actId="27636"/>
          <ac:spMkLst>
            <pc:docMk/>
            <pc:sldMk cId="2675978331" sldId="411"/>
            <ac:spMk id="4" creationId="{06E600C3-6833-0295-6F25-A9C1F57FC2F2}"/>
          </ac:spMkLst>
        </pc:spChg>
        <pc:picChg chg="add mod">
          <ac:chgData name="Bram Heyns" userId="7a623cc0-5b6c-43c7-88a0-ff55db19c79e" providerId="ADAL" clId="{13098F57-1F19-4918-9587-95C39897B7AC}" dt="2025-09-09T13:16:03.330" v="1047" actId="1076"/>
          <ac:picMkLst>
            <pc:docMk/>
            <pc:sldMk cId="2675978331" sldId="411"/>
            <ac:picMk id="5124" creationId="{D710032D-A03A-D1E1-CD40-2CE709CE34E3}"/>
          </ac:picMkLst>
        </pc:picChg>
      </pc:sldChg>
      <pc:sldChg chg="addSp modSp new mod">
        <pc:chgData name="Bram Heyns" userId="7a623cc0-5b6c-43c7-88a0-ff55db19c79e" providerId="ADAL" clId="{13098F57-1F19-4918-9587-95C39897B7AC}" dt="2025-09-09T13:10:03.371" v="1037" actId="1035"/>
        <pc:sldMkLst>
          <pc:docMk/>
          <pc:sldMk cId="4072116572" sldId="412"/>
        </pc:sldMkLst>
        <pc:spChg chg="mod">
          <ac:chgData name="Bram Heyns" userId="7a623cc0-5b6c-43c7-88a0-ff55db19c79e" providerId="ADAL" clId="{13098F57-1F19-4918-9587-95C39897B7AC}" dt="2025-09-09T13:09:25.474" v="1024" actId="20577"/>
          <ac:spMkLst>
            <pc:docMk/>
            <pc:sldMk cId="4072116572" sldId="412"/>
            <ac:spMk id="2" creationId="{05D4FF9E-0CDB-9F16-1A50-5158DD3C95FB}"/>
          </ac:spMkLst>
        </pc:spChg>
        <pc:spChg chg="mod">
          <ac:chgData name="Bram Heyns" userId="7a623cc0-5b6c-43c7-88a0-ff55db19c79e" providerId="ADAL" clId="{13098F57-1F19-4918-9587-95C39897B7AC}" dt="2025-09-09T12:30:14.013" v="697" actId="14100"/>
          <ac:spMkLst>
            <pc:docMk/>
            <pc:sldMk cId="4072116572" sldId="412"/>
            <ac:spMk id="4" creationId="{6FA6CF11-08B6-6BD2-5DC8-99BBB93D6D56}"/>
          </ac:spMkLst>
        </pc:spChg>
        <pc:picChg chg="add mod">
          <ac:chgData name="Bram Heyns" userId="7a623cc0-5b6c-43c7-88a0-ff55db19c79e" providerId="ADAL" clId="{13098F57-1F19-4918-9587-95C39897B7AC}" dt="2025-09-09T13:09:42.805" v="1027" actId="1076"/>
          <ac:picMkLst>
            <pc:docMk/>
            <pc:sldMk cId="4072116572" sldId="412"/>
            <ac:picMk id="3074" creationId="{EF896D45-EBE3-F7AB-0F61-5C85E0274D78}"/>
          </ac:picMkLst>
        </pc:picChg>
        <pc:picChg chg="add mod">
          <ac:chgData name="Bram Heyns" userId="7a623cc0-5b6c-43c7-88a0-ff55db19c79e" providerId="ADAL" clId="{13098F57-1F19-4918-9587-95C39897B7AC}" dt="2025-09-09T13:10:03.371" v="1037" actId="1035"/>
          <ac:picMkLst>
            <pc:docMk/>
            <pc:sldMk cId="4072116572" sldId="412"/>
            <ac:picMk id="3076" creationId="{D7665102-A26A-3643-4AFB-A118F07F7C2C}"/>
          </ac:picMkLst>
        </pc:picChg>
        <pc:picChg chg="add mod">
          <ac:chgData name="Bram Heyns" userId="7a623cc0-5b6c-43c7-88a0-ff55db19c79e" providerId="ADAL" clId="{13098F57-1F19-4918-9587-95C39897B7AC}" dt="2025-09-09T13:09:51.897" v="1028" actId="1076"/>
          <ac:picMkLst>
            <pc:docMk/>
            <pc:sldMk cId="4072116572" sldId="412"/>
            <ac:picMk id="3078" creationId="{7BE3C65B-6E59-2327-9838-6240D210D4E4}"/>
          </ac:picMkLst>
        </pc:picChg>
        <pc:picChg chg="add mod">
          <ac:chgData name="Bram Heyns" userId="7a623cc0-5b6c-43c7-88a0-ff55db19c79e" providerId="ADAL" clId="{13098F57-1F19-4918-9587-95C39897B7AC}" dt="2025-09-09T13:09:51.897" v="1028" actId="1076"/>
          <ac:picMkLst>
            <pc:docMk/>
            <pc:sldMk cId="4072116572" sldId="412"/>
            <ac:picMk id="3080" creationId="{D4C32A24-F5EF-67B6-6C32-AAD79029A80D}"/>
          </ac:picMkLst>
        </pc:picChg>
        <pc:picChg chg="add mod">
          <ac:chgData name="Bram Heyns" userId="7a623cc0-5b6c-43c7-88a0-ff55db19c79e" providerId="ADAL" clId="{13098F57-1F19-4918-9587-95C39897B7AC}" dt="2025-09-09T12:31:51.057" v="703" actId="1076"/>
          <ac:picMkLst>
            <pc:docMk/>
            <pc:sldMk cId="4072116572" sldId="412"/>
            <ac:picMk id="6146" creationId="{C4657A0B-4D1E-BDA6-8DB0-E5EFC78D79AE}"/>
          </ac:picMkLst>
        </pc:picChg>
      </pc:sldChg>
      <pc:sldChg chg="addSp modSp new mod">
        <pc:chgData name="Bram Heyns" userId="7a623cc0-5b6c-43c7-88a0-ff55db19c79e" providerId="ADAL" clId="{13098F57-1F19-4918-9587-95C39897B7AC}" dt="2025-09-09T13:18:40.052" v="1075" actId="14100"/>
        <pc:sldMkLst>
          <pc:docMk/>
          <pc:sldMk cId="1008308357" sldId="413"/>
        </pc:sldMkLst>
        <pc:spChg chg="mod">
          <ac:chgData name="Bram Heyns" userId="7a623cc0-5b6c-43c7-88a0-ff55db19c79e" providerId="ADAL" clId="{13098F57-1F19-4918-9587-95C39897B7AC}" dt="2025-09-09T13:17:41.725" v="1055" actId="1076"/>
          <ac:spMkLst>
            <pc:docMk/>
            <pc:sldMk cId="1008308357" sldId="413"/>
            <ac:spMk id="2" creationId="{1D19099E-2FFF-E3D9-0FEF-F01F3B0FA24D}"/>
          </ac:spMkLst>
        </pc:spChg>
        <pc:spChg chg="mod">
          <ac:chgData name="Bram Heyns" userId="7a623cc0-5b6c-43c7-88a0-ff55db19c79e" providerId="ADAL" clId="{13098F57-1F19-4918-9587-95C39897B7AC}" dt="2025-09-09T13:18:40.052" v="1075" actId="14100"/>
          <ac:spMkLst>
            <pc:docMk/>
            <pc:sldMk cId="1008308357" sldId="413"/>
            <ac:spMk id="4" creationId="{56D8BBDA-9C78-81C1-7FBA-93FA1D91B762}"/>
          </ac:spMkLst>
        </pc:spChg>
        <pc:picChg chg="add mod modCrop">
          <ac:chgData name="Bram Heyns" userId="7a623cc0-5b6c-43c7-88a0-ff55db19c79e" providerId="ADAL" clId="{13098F57-1F19-4918-9587-95C39897B7AC}" dt="2025-09-09T13:18:33.122" v="1074" actId="14100"/>
          <ac:picMkLst>
            <pc:docMk/>
            <pc:sldMk cId="1008308357" sldId="413"/>
            <ac:picMk id="6" creationId="{91640169-6C5A-359E-5777-5FFCF70874FF}"/>
          </ac:picMkLst>
        </pc:picChg>
      </pc:sldChg>
      <pc:sldChg chg="addSp modSp new">
        <pc:chgData name="Bram Heyns" userId="7a623cc0-5b6c-43c7-88a0-ff55db19c79e" providerId="ADAL" clId="{13098F57-1F19-4918-9587-95C39897B7AC}" dt="2025-09-09T11:29:51.960" v="279" actId="14100"/>
        <pc:sldMkLst>
          <pc:docMk/>
          <pc:sldMk cId="1832773242" sldId="414"/>
        </pc:sldMkLst>
        <pc:picChg chg="add mod">
          <ac:chgData name="Bram Heyns" userId="7a623cc0-5b6c-43c7-88a0-ff55db19c79e" providerId="ADAL" clId="{13098F57-1F19-4918-9587-95C39897B7AC}" dt="2025-09-09T11:29:51.960" v="279" actId="14100"/>
          <ac:picMkLst>
            <pc:docMk/>
            <pc:sldMk cId="1832773242" sldId="414"/>
            <ac:picMk id="2050" creationId="{B57E92FC-B647-AB77-D802-5805CCD2BE4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48A47-6F86-D356-ACBD-0D844FD912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28466-DAF5-54C0-BFF8-A25664BB39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964AC-A196-9C4B-919C-AE1BA74BA2FA}" type="datetimeFigureOut">
              <a:rPr lang="en-BE" smtClean="0"/>
              <a:t>09/19/2025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8CF3F-EC6F-E90E-AD7C-33D0FB6905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6A4AB-6A5E-CA7E-FEEA-3AAD53032F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F85AF-D26E-7D48-A14F-8297A1F24B98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24476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4FA4B-84DA-7E48-8B60-FE26A9A71E4A}" type="datetimeFigureOut">
              <a:rPr lang="en-BE" smtClean="0"/>
              <a:t>09/19/2025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BED02-5B17-F240-BA3D-A18F101907B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347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/>
              <a:t>Traditional ML pipeline: from tabular data to tabular data (classification/regression)</a:t>
            </a:r>
          </a:p>
          <a:p>
            <a:r>
              <a:rPr lang="en-US" noProof="0"/>
              <a:t>DL pipeline: data is ‘high densitiy, information heavy, high throughput’ </a:t>
            </a:r>
            <a:r>
              <a:rPr lang="en-US" noProof="0">
                <a:sym typeface="Wingdings" panose="05000000000000000000" pitchFamily="2" charset="2"/>
              </a:rPr>
              <a:t> classical ML techniques are not equipped to deal with such data heavy information. In the old days, we used feature engineering techniques to extract useful information out of the data = we transformed it into tabular data. Now we use deep neural nets to decide for themselves what ‘features’ it should extract, given input and output data…</a:t>
            </a:r>
            <a:endParaRPr lang="en-US" noProof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197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covariate shift refers to the phenomenon where the distribution of inputs to a layer changes during training because the parameters of previous layers are being updated. This forces each layer to continuously adapt to new input distributions, which can slow down training.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Normalization addresses this by normalizing the activations of each layer to have zero mean and unit variance within a mini-batch, then applying learnable scale and shift parameters. This keeps the input distribution to each layer more stable, allowing for faster and more reliable training.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509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/>
              <a:t>When validation error no longer improves, stop training. Because every training cycle has the potential to make a certain weight bigger and bigger, and thus more focussed on certain aspects, so more prone to overfitting, stopping the training cycles is a regularization technique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8752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By turning random selected neurons off during training (and only during training, not during inference), we force all neurons to contribute to the end result. They cannot afford a neuron specialize in a certain aspects, because if it’s turned off, they network doesn’t catch that aspect. So all neurons do a little detection, no one neuron does all detection of a feature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7757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https://www.asimovinstitute.org/neural-network-zoo/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4241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https://www.jeremyjordan.me/autoencoders/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059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https://gonzoml.substack.com/p/deep-learning-frameworks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369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/>
              <a:t>Neuron in the human brain on the left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/>
              <a:t>Dendrites capture signals from previous synapses (some weak, some strong), send them to the nucleus, which combines them. If a certain threshold is reached, the neuron ‘fires’ a signal down its axon, for other downstream connected  synapses/dendrites can capture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/>
              <a:t>Abstraction of neuron on the right = perceptron.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/>
              <a:t>Every input has a certain weight (importance), all the weighted inputs are summed together (including a bias) </a:t>
            </a:r>
            <a:r>
              <a:rPr lang="en-US" noProof="0">
                <a:sym typeface="Wingdings" panose="05000000000000000000" pitchFamily="2" charset="2"/>
              </a:rPr>
              <a:t> effective way to calculate the result is via matrix calculations  if you calculate with matrices of different dimensions, they are called ‘tensors’ (hence TensorFlow)</a:t>
            </a:r>
            <a:endParaRPr lang="en-US" noProof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6164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/>
              <a:t>Chaining together multiple linear calculations, will just result in one big linear equation. Now there is no option to map non-linearity in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/>
              <a:t>Add a non-linear activation function to each neuron, ‘a fire when above threshold’-non-linear-mechanism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/>
              <a:t>Add the weighted outputs together (= x-axis), and map it to the activation function to see how much output is generated by the neuron (the y-axis) </a:t>
            </a:r>
            <a:r>
              <a:rPr lang="en-US" noProof="0">
                <a:sym typeface="Wingdings" panose="05000000000000000000" pitchFamily="2" charset="2"/>
              </a:rPr>
              <a:t> this mapping is non-linear</a:t>
            </a:r>
            <a:endParaRPr lang="en-US" noProof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/>
              <a:t>Typical activation functions in the past: sigmoid, or tanh. Now mostly (leaky) ReLU is used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/>
              <a:t>Notice the ‘sweet spot’ of the activation functions around the center (the ‘null’): in this part the non-linearity is most effective, especially if we want to calculate the gradient (‘richtingscoefficient’ in Dutch)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noProof="0"/>
              <a:t>That’s why we don’t often use sigmoid-type activation functions anymore: if the weighted sum of the inputs is really low, or really high: output is the same as an extremely high (or low) sum. The ReLU fixes this problem: if the sum is really high (Fire, Fire, Fire!), the result will also be very very high.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3835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noProof="0"/>
              <a:t>Combining it all together to form: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/>
              <a:t>a fully connected (FCN), aka naïve, aka feed-forward network. Aka a multi-layer perceptron (oldskool).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/>
              <a:t>Usually the first hidden layer has more neurons than the second layer: the latter one ‘compresses’ the information in a denser format, and the output layer is the ultimate compressor to whatever amount of output nodes you need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171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Learning </a:t>
            </a:r>
            <a:r>
              <a:rPr lang="nl-BE" dirty="0" err="1"/>
              <a:t>rate</a:t>
            </a:r>
            <a:r>
              <a:rPr lang="nl-BE" dirty="0"/>
              <a:t> </a:t>
            </a:r>
            <a:r>
              <a:rPr lang="nl-BE" dirty="0" err="1"/>
              <a:t>hast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spot on,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big or we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overshoot</a:t>
            </a:r>
            <a:r>
              <a:rPr lang="nl-BE" dirty="0"/>
              <a:t>, but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small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make </a:t>
            </a:r>
            <a:r>
              <a:rPr lang="nl-BE" dirty="0" err="1"/>
              <a:t>it</a:t>
            </a:r>
            <a:r>
              <a:rPr lang="nl-BE" dirty="0"/>
              <a:t> take way </a:t>
            </a:r>
            <a:r>
              <a:rPr lang="nl-BE" dirty="0" err="1"/>
              <a:t>longer</a:t>
            </a:r>
            <a:endParaRPr lang="nl-BE" dirty="0"/>
          </a:p>
          <a:p>
            <a:r>
              <a:rPr lang="nl-BE" dirty="0"/>
              <a:t>Learning </a:t>
            </a:r>
            <a:r>
              <a:rPr lang="nl-BE" dirty="0" err="1"/>
              <a:t>rate</a:t>
            </a:r>
            <a:r>
              <a:rPr lang="nl-BE" dirty="0"/>
              <a:t> = steps in </a:t>
            </a:r>
            <a:r>
              <a:rPr lang="nl-BE" dirty="0" err="1"/>
              <a:t>searching</a:t>
            </a:r>
            <a:r>
              <a:rPr lang="nl-BE" dirty="0"/>
              <a:t> minimum</a:t>
            </a:r>
          </a:p>
          <a:p>
            <a:endParaRPr lang="nl-BE" dirty="0"/>
          </a:p>
          <a:p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cycle</a:t>
            </a:r>
            <a:r>
              <a:rPr lang="nl-BE" dirty="0"/>
              <a:t> schema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one</a:t>
            </a:r>
            <a:r>
              <a:rPr lang="nl-BE" dirty="0">
                <a:sym typeface="Wingdings" panose="05000000000000000000" pitchFamily="2" charset="2"/>
              </a:rPr>
              <a:t> of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best </a:t>
            </a:r>
            <a:r>
              <a:rPr lang="nl-BE" dirty="0" err="1">
                <a:sym typeface="Wingdings" panose="05000000000000000000" pitchFamily="2" charset="2"/>
              </a:rPr>
              <a:t>schemas</a:t>
            </a:r>
            <a:r>
              <a:rPr lang="nl-BE" dirty="0">
                <a:sym typeface="Wingdings" panose="05000000000000000000" pitchFamily="2" charset="2"/>
              </a:rPr>
              <a:t>, changes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rate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10846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https://www.khanacademy.org/math/multivariable-calculus/applications-of-multivariable-derivatives/optimizing-multivariable-functions-videos/v/saddle-points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8725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On one end of the spectrum: (Batch) Gradient Descent: take </a:t>
            </a:r>
            <a:r>
              <a:rPr lang="nl-BE" sz="1600" b="1"/>
              <a:t>all</a:t>
            </a:r>
            <a:r>
              <a:rPr lang="nl-BE"/>
              <a:t> training samples, run them through your network, calculate errors, and use an average of the gradient to update our parameters. Advantage: takes all samples, so calculation is optimal. We have a complete overview of the loss landscape at that point, with those settings, and we calculate the best way down. But it needs lots of memory. And main disadvantage: getting stuck in the local minima!</a:t>
            </a:r>
          </a:p>
          <a:p>
            <a:endParaRPr lang="nl-BE"/>
          </a:p>
          <a:p>
            <a:r>
              <a:rPr lang="nl-BE"/>
              <a:t>Other side of the spectrum: take one training sample at a time, run it through the network, calculate error and gradient, update parameters, take nextt sample,… </a:t>
            </a:r>
          </a:p>
          <a:p>
            <a:endParaRPr lang="nl-BE"/>
          </a:p>
          <a:p>
            <a:r>
              <a:rPr lang="nl-BE"/>
              <a:t>Mini-batch approach: in between the two.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3589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Vanishing</a:t>
            </a:r>
            <a:r>
              <a:rPr lang="nl-BE" dirty="0"/>
              <a:t> </a:t>
            </a:r>
            <a:r>
              <a:rPr lang="nl-BE" dirty="0" err="1"/>
              <a:t>gradient</a:t>
            </a:r>
            <a:r>
              <a:rPr lang="nl-BE" dirty="0"/>
              <a:t>: </a:t>
            </a:r>
            <a:r>
              <a:rPr lang="nl-BE" dirty="0" err="1"/>
              <a:t>goes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0 </a:t>
            </a: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many</a:t>
            </a:r>
            <a:r>
              <a:rPr lang="nl-BE" dirty="0"/>
              <a:t> </a:t>
            </a:r>
            <a:r>
              <a:rPr lang="nl-BE" dirty="0" err="1"/>
              <a:t>layers</a:t>
            </a:r>
            <a:r>
              <a:rPr lang="nl-BE" dirty="0"/>
              <a:t> (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devinative</a:t>
            </a:r>
            <a:r>
              <a:rPr lang="nl-BE" dirty="0"/>
              <a:t> is </a:t>
            </a:r>
            <a:r>
              <a:rPr lang="nl-BE" dirty="0" err="1"/>
              <a:t>lower</a:t>
            </a:r>
            <a:r>
              <a:rPr lang="nl-BE" dirty="0"/>
              <a:t> </a:t>
            </a:r>
            <a:r>
              <a:rPr lang="nl-BE" dirty="0" err="1"/>
              <a:t>then</a:t>
            </a:r>
            <a:r>
              <a:rPr lang="nl-BE" dirty="0"/>
              <a:t> 1) </a:t>
            </a:r>
            <a:r>
              <a:rPr lang="nl-BE" dirty="0">
                <a:sym typeface="Wingdings" panose="05000000000000000000" pitchFamily="2" charset="2"/>
              </a:rPr>
              <a:t> solution </a:t>
            </a:r>
            <a:r>
              <a:rPr lang="nl-BE" dirty="0" err="1">
                <a:sym typeface="Wingdings" panose="05000000000000000000" pitchFamily="2" charset="2"/>
              </a:rPr>
              <a:t>ReLU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229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1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69.sv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8.png"/><Relationship Id="rId5" Type="http://schemas.openxmlformats.org/officeDocument/2006/relationships/image" Target="../media/image68.svg"/><Relationship Id="rId4" Type="http://schemas.openxmlformats.org/officeDocument/2006/relationships/image" Target="../media/image56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00038E0-F866-4A69-B012-FC3E7C7DBCA8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13" name="Graphic 10">
            <a:extLst>
              <a:ext uri="{FF2B5EF4-FFF2-40B4-BE49-F238E27FC236}">
                <a16:creationId xmlns:a16="http://schemas.microsoft.com/office/drawing/2014/main" id="{51DE751A-7A3F-D6AE-25C3-644EB1427392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276C2D8-1CCA-9313-263C-BE7BA6F030B8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400BD0D-DF42-6125-4F75-BB6A1C417CD6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A7A548C-8071-4F5D-70A2-09A363BF8933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23262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2AABF0-1A3A-478C-9148-A8AF51AC8D47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grpSp>
        <p:nvGrpSpPr>
          <p:cNvPr id="10" name="Graphic 10">
            <a:extLst>
              <a:ext uri="{FF2B5EF4-FFF2-40B4-BE49-F238E27FC236}">
                <a16:creationId xmlns:a16="http://schemas.microsoft.com/office/drawing/2014/main" id="{0F6ABC66-C52D-493A-4A02-B555F6CEE446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5B06E84-D286-23DC-F2C9-D7FBA527FF0D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0F0368-348F-B91F-4B87-D7C0EE032C43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79A3EDF-2B81-916C-4B07-44D213CFBB32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5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42AD5C7-A0B4-4BAF-A407-55E27D09B4B0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20584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60CC606-236A-479D-919A-C0CBFEDA0D3A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22972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532D8BA-A475-4F28-85A3-F5D83E86EB88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60932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57E6AF9-7610-4073-BBBC-EBBA40F1E011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42611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FC55A0A-43BD-4A06-8CB7-A44A9C987641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58741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F1E4942-FFF0-41CC-8BCB-8FDC564FF7DE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326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6E68734-2502-4DC5-8E12-4C3074920550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97507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C3897D9-0CFC-46F1-83A0-B86449D007C5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6258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983E18A-8356-4C05-AA86-59628396F09C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071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7347535-7C29-4646-AB4B-AD7ADFA1EC5F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74C591E6-C00F-C1F8-15EB-0920318EC326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8009DB-9DEC-C761-9F63-AC972B2A09CA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810AE74-A69E-D715-56F3-5934FF11CC3B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692126-DA4E-887C-E99A-721D7737DEEE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698567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5812BC2-1117-44DF-BEC4-DA3763B9AE3E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67264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C284C3B-27D8-42B0-927F-55218B35D330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88608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89809BE-53FE-4ABE-97EF-0FEC1F1E990D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0329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26E3B6F-42EA-4209-A4D0-23ADBA701ED9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5708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1F48614C-D2F1-4A5F-9AEC-1A66E833860F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110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41180CC7-99F5-41E8-A207-AC7562EA2F60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8948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3399EBEA-97FF-4CBF-8BED-FAEDA705AD88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0235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23F100BE-2251-4668-AC91-55E2814C2609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67355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4AE3C-6CE6-407A-A1B1-8B2AAA1BD1FE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188009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3322914-609B-4E08-98E9-3CEDB8C46811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83734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728389A-8E1A-4609-B4BC-942E1F741D2F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A6CE125F-0F09-D531-5906-DEE0024F18E4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E78C081-D567-7110-4A41-1A106EB861C8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E94E96B-BC8A-D329-00CE-7254A5A50072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0B32232-9825-CD76-B211-D98D150D7235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794698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94A19648-DD44-44C8-B683-0311A2AEBA75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6992399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1E21EB2-53A1-47EF-A35A-9E8839398673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952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1CEEE9-F3F8-417B-9499-1EBD5B76741E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8717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0D8AAFC-0838-4933-9251-26B1B5F950AD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2087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772BA24-2CA0-4952-9840-BBD8BB1EF432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5791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58E465A-A100-42BF-94F3-5FCEF86D0DBC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46571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DB67526-3CA8-45E5-A773-C9C3F683BB94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34112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91873E6-9523-4E8C-818B-F4E55DDED461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06696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B19EE2F-A7FB-40DD-B400-0BA302B483BF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1840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416CE6B-2974-44DE-A7B0-F94502A227B0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2383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563783-9E54-4A64-80E3-C85DCD4FA97B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7C667DC1-8C62-66BF-8EEA-889500EEA890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DD7C630-260D-36FF-BAE9-C1F1BB9E2B49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BF7592A-9691-35B4-4CD1-0397D220854F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7E52044-89B3-E563-3C67-AE2A7B60C1CF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9886963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5B6FB74-A158-45A4-8BF9-622926009448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09829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207C47B-FF97-4B0D-A736-29D91E0D3CD1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0927017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C4C8487-62F9-4BAC-800E-518181057217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04303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A5BF5F0-19BD-43C4-913D-05858F831297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Thank you!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3FA490B3-BA2A-220F-6EA4-8DA088E69F45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7C7A75E-7545-95C0-23EB-76431010DAC6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D9ECE8B-9D83-C24E-59FA-54B253418D9F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1ABC01C-5F71-E3C7-B08D-5D4B21AEA79A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799413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641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975E6E-9984-48EA-8BFB-6F3F206EF7A9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9C143F9C-CA51-6A3D-6038-55DBC067B4FD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0F346C8-75E7-EFD5-11A3-1FDB31BF24F1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DBE9E14-4424-E241-FDF8-85AA09573C18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AAEA66E-84C1-243A-2FAA-9684BEF1E8B1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1700045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F2C37F-556E-406F-9458-21E81A583320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10" name="Graphic 10">
            <a:extLst>
              <a:ext uri="{FF2B5EF4-FFF2-40B4-BE49-F238E27FC236}">
                <a16:creationId xmlns:a16="http://schemas.microsoft.com/office/drawing/2014/main" id="{BBF98F45-4D7B-13A2-4B34-65E5083C5E31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5DFA883-E525-D03F-5DE8-910CE3CF20F8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554B8CE-B78E-F35C-A8DF-50FEECBA2D5E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701AD00-4BFC-2E10-72A1-902DD99B64C2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5929865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3552A53-57A9-4123-A19D-AF6EF1D84AC7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57E57CC2-DCC5-8672-8C95-AFB9D8C26A07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C5EADB-B585-94E9-A617-73C56D711796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5E04FAA-E02A-9AF4-3C50-85A67ED8F6E5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8145DD8-0A0B-A731-0582-A2F2FBB1F54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9098917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983CE4-6A89-4BC4-9063-576D7731B37F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9" name="Graphic 10">
            <a:extLst>
              <a:ext uri="{FF2B5EF4-FFF2-40B4-BE49-F238E27FC236}">
                <a16:creationId xmlns:a16="http://schemas.microsoft.com/office/drawing/2014/main" id="{3C1594A3-4DC1-62AA-A006-B9A8B3730899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9A26693-DC12-E2C0-3445-E388E66D571B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DCD578B-91E4-245A-672F-7EAF322558FA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5871F6A-F814-6E6B-BBA8-EEF6752600C1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0806527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92000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Picture Placeholder 22">
            <a:extLst>
              <a:ext uri="{FF2B5EF4-FFF2-40B4-BE49-F238E27FC236}">
                <a16:creationId xmlns:a16="http://schemas.microsoft.com/office/drawing/2014/main" id="{6DCDE9D4-B475-F9D0-1FC0-F25E79A64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430429 w 12192000"/>
              <a:gd name="connsiteY0" fmla="*/ 938933 h 6858000"/>
              <a:gd name="connsiteX1" fmla="*/ 2430429 w 12192000"/>
              <a:gd name="connsiteY1" fmla="*/ 938951 h 6858000"/>
              <a:gd name="connsiteX2" fmla="*/ 2429656 w 12192000"/>
              <a:gd name="connsiteY2" fmla="*/ 939724 h 6858000"/>
              <a:gd name="connsiteX3" fmla="*/ 2429656 w 12192000"/>
              <a:gd name="connsiteY3" fmla="*/ 1014920 h 6858000"/>
              <a:gd name="connsiteX4" fmla="*/ 2430429 w 12192000"/>
              <a:gd name="connsiteY4" fmla="*/ 1015693 h 6858000"/>
              <a:gd name="connsiteX5" fmla="*/ 2482785 w 12192000"/>
              <a:gd name="connsiteY5" fmla="*/ 1015693 h 6858000"/>
              <a:gd name="connsiteX6" fmla="*/ 2483559 w 12192000"/>
              <a:gd name="connsiteY6" fmla="*/ 1014920 h 6858000"/>
              <a:gd name="connsiteX7" fmla="*/ 2483559 w 12192000"/>
              <a:gd name="connsiteY7" fmla="*/ 1003631 h 6858000"/>
              <a:gd name="connsiteX8" fmla="*/ 2482785 w 12192000"/>
              <a:gd name="connsiteY8" fmla="*/ 1002858 h 6858000"/>
              <a:gd name="connsiteX9" fmla="*/ 2443496 w 12192000"/>
              <a:gd name="connsiteY9" fmla="*/ 1002858 h 6858000"/>
              <a:gd name="connsiteX10" fmla="*/ 2443496 w 12192000"/>
              <a:gd name="connsiteY10" fmla="*/ 982257 h 6858000"/>
              <a:gd name="connsiteX11" fmla="*/ 2477638 w 12192000"/>
              <a:gd name="connsiteY11" fmla="*/ 982257 h 6858000"/>
              <a:gd name="connsiteX12" fmla="*/ 2478411 w 12192000"/>
              <a:gd name="connsiteY12" fmla="*/ 981484 h 6858000"/>
              <a:gd name="connsiteX13" fmla="*/ 2478411 w 12192000"/>
              <a:gd name="connsiteY13" fmla="*/ 970302 h 6858000"/>
              <a:gd name="connsiteX14" fmla="*/ 2477638 w 12192000"/>
              <a:gd name="connsiteY14" fmla="*/ 969529 h 6858000"/>
              <a:gd name="connsiteX15" fmla="*/ 2443496 w 12192000"/>
              <a:gd name="connsiteY15" fmla="*/ 969529 h 6858000"/>
              <a:gd name="connsiteX16" fmla="*/ 2443496 w 12192000"/>
              <a:gd name="connsiteY16" fmla="*/ 951768 h 6858000"/>
              <a:gd name="connsiteX17" fmla="*/ 2482785 w 12192000"/>
              <a:gd name="connsiteY17" fmla="*/ 951768 h 6858000"/>
              <a:gd name="connsiteX18" fmla="*/ 2483559 w 12192000"/>
              <a:gd name="connsiteY18" fmla="*/ 950995 h 6858000"/>
              <a:gd name="connsiteX19" fmla="*/ 2483559 w 12192000"/>
              <a:gd name="connsiteY19" fmla="*/ 939706 h 6858000"/>
              <a:gd name="connsiteX20" fmla="*/ 2482785 w 12192000"/>
              <a:gd name="connsiteY20" fmla="*/ 938933 h 6858000"/>
              <a:gd name="connsiteX21" fmla="*/ 2193489 w 12192000"/>
              <a:gd name="connsiteY21" fmla="*/ 938933 h 6858000"/>
              <a:gd name="connsiteX22" fmla="*/ 2193489 w 12192000"/>
              <a:gd name="connsiteY22" fmla="*/ 938951 h 6858000"/>
              <a:gd name="connsiteX23" fmla="*/ 2192715 w 12192000"/>
              <a:gd name="connsiteY23" fmla="*/ 939724 h 6858000"/>
              <a:gd name="connsiteX24" fmla="*/ 2192715 w 12192000"/>
              <a:gd name="connsiteY24" fmla="*/ 1014920 h 6858000"/>
              <a:gd name="connsiteX25" fmla="*/ 2193489 w 12192000"/>
              <a:gd name="connsiteY25" fmla="*/ 1015693 h 6858000"/>
              <a:gd name="connsiteX26" fmla="*/ 2245845 w 12192000"/>
              <a:gd name="connsiteY26" fmla="*/ 1015693 h 6858000"/>
              <a:gd name="connsiteX27" fmla="*/ 2246619 w 12192000"/>
              <a:gd name="connsiteY27" fmla="*/ 1014920 h 6858000"/>
              <a:gd name="connsiteX28" fmla="*/ 2246619 w 12192000"/>
              <a:gd name="connsiteY28" fmla="*/ 1003631 h 6858000"/>
              <a:gd name="connsiteX29" fmla="*/ 2245845 w 12192000"/>
              <a:gd name="connsiteY29" fmla="*/ 1002858 h 6858000"/>
              <a:gd name="connsiteX30" fmla="*/ 2206555 w 12192000"/>
              <a:gd name="connsiteY30" fmla="*/ 1002858 h 6858000"/>
              <a:gd name="connsiteX31" fmla="*/ 2206555 w 12192000"/>
              <a:gd name="connsiteY31" fmla="*/ 982257 h 6858000"/>
              <a:gd name="connsiteX32" fmla="*/ 2240697 w 12192000"/>
              <a:gd name="connsiteY32" fmla="*/ 982257 h 6858000"/>
              <a:gd name="connsiteX33" fmla="*/ 2241471 w 12192000"/>
              <a:gd name="connsiteY33" fmla="*/ 981484 h 6858000"/>
              <a:gd name="connsiteX34" fmla="*/ 2241471 w 12192000"/>
              <a:gd name="connsiteY34" fmla="*/ 970302 h 6858000"/>
              <a:gd name="connsiteX35" fmla="*/ 2240697 w 12192000"/>
              <a:gd name="connsiteY35" fmla="*/ 969529 h 6858000"/>
              <a:gd name="connsiteX36" fmla="*/ 2206555 w 12192000"/>
              <a:gd name="connsiteY36" fmla="*/ 969529 h 6858000"/>
              <a:gd name="connsiteX37" fmla="*/ 2206555 w 12192000"/>
              <a:gd name="connsiteY37" fmla="*/ 951768 h 6858000"/>
              <a:gd name="connsiteX38" fmla="*/ 2245845 w 12192000"/>
              <a:gd name="connsiteY38" fmla="*/ 951768 h 6858000"/>
              <a:gd name="connsiteX39" fmla="*/ 2246619 w 12192000"/>
              <a:gd name="connsiteY39" fmla="*/ 950995 h 6858000"/>
              <a:gd name="connsiteX40" fmla="*/ 2246619 w 12192000"/>
              <a:gd name="connsiteY40" fmla="*/ 939706 h 6858000"/>
              <a:gd name="connsiteX41" fmla="*/ 2245845 w 12192000"/>
              <a:gd name="connsiteY41" fmla="*/ 938933 h 6858000"/>
              <a:gd name="connsiteX42" fmla="*/ 2161219 w 12192000"/>
              <a:gd name="connsiteY42" fmla="*/ 938933 h 6858000"/>
              <a:gd name="connsiteX43" fmla="*/ 2160445 w 12192000"/>
              <a:gd name="connsiteY43" fmla="*/ 939706 h 6858000"/>
              <a:gd name="connsiteX44" fmla="*/ 2160445 w 12192000"/>
              <a:gd name="connsiteY44" fmla="*/ 1014902 h 6858000"/>
              <a:gd name="connsiteX45" fmla="*/ 2161219 w 12192000"/>
              <a:gd name="connsiteY45" fmla="*/ 1015675 h 6858000"/>
              <a:gd name="connsiteX46" fmla="*/ 2173512 w 12192000"/>
              <a:gd name="connsiteY46" fmla="*/ 1015675 h 6858000"/>
              <a:gd name="connsiteX47" fmla="*/ 2174285 w 12192000"/>
              <a:gd name="connsiteY47" fmla="*/ 1014902 h 6858000"/>
              <a:gd name="connsiteX48" fmla="*/ 2174285 w 12192000"/>
              <a:gd name="connsiteY48" fmla="*/ 939706 h 6858000"/>
              <a:gd name="connsiteX49" fmla="*/ 2173512 w 12192000"/>
              <a:gd name="connsiteY49" fmla="*/ 938933 h 6858000"/>
              <a:gd name="connsiteX50" fmla="*/ 2315532 w 12192000"/>
              <a:gd name="connsiteY50" fmla="*/ 938915 h 6858000"/>
              <a:gd name="connsiteX51" fmla="*/ 2314758 w 12192000"/>
              <a:gd name="connsiteY51" fmla="*/ 939688 h 6858000"/>
              <a:gd name="connsiteX52" fmla="*/ 2314758 w 12192000"/>
              <a:gd name="connsiteY52" fmla="*/ 992971 h 6858000"/>
              <a:gd name="connsiteX53" fmla="*/ 2276693 w 12192000"/>
              <a:gd name="connsiteY53" fmla="*/ 939257 h 6858000"/>
              <a:gd name="connsiteX54" fmla="*/ 2276063 w 12192000"/>
              <a:gd name="connsiteY54" fmla="*/ 938933 h 6858000"/>
              <a:gd name="connsiteX55" fmla="*/ 2263069 w 12192000"/>
              <a:gd name="connsiteY55" fmla="*/ 938933 h 6858000"/>
              <a:gd name="connsiteX56" fmla="*/ 2262295 w 12192000"/>
              <a:gd name="connsiteY56" fmla="*/ 939706 h 6858000"/>
              <a:gd name="connsiteX57" fmla="*/ 2262295 w 12192000"/>
              <a:gd name="connsiteY57" fmla="*/ 1014902 h 6858000"/>
              <a:gd name="connsiteX58" fmla="*/ 2263069 w 12192000"/>
              <a:gd name="connsiteY58" fmla="*/ 1015675 h 6858000"/>
              <a:gd name="connsiteX59" fmla="*/ 2275361 w 12192000"/>
              <a:gd name="connsiteY59" fmla="*/ 1015675 h 6858000"/>
              <a:gd name="connsiteX60" fmla="*/ 2276135 w 12192000"/>
              <a:gd name="connsiteY60" fmla="*/ 1014902 h 6858000"/>
              <a:gd name="connsiteX61" fmla="*/ 2276135 w 12192000"/>
              <a:gd name="connsiteY61" fmla="*/ 961512 h 6858000"/>
              <a:gd name="connsiteX62" fmla="*/ 2314200 w 12192000"/>
              <a:gd name="connsiteY62" fmla="*/ 1015334 h 6858000"/>
              <a:gd name="connsiteX63" fmla="*/ 2314830 w 12192000"/>
              <a:gd name="connsiteY63" fmla="*/ 1015657 h 6858000"/>
              <a:gd name="connsiteX64" fmla="*/ 2327824 w 12192000"/>
              <a:gd name="connsiteY64" fmla="*/ 1015657 h 6858000"/>
              <a:gd name="connsiteX65" fmla="*/ 2328598 w 12192000"/>
              <a:gd name="connsiteY65" fmla="*/ 1014884 h 6858000"/>
              <a:gd name="connsiteX66" fmla="*/ 2328598 w 12192000"/>
              <a:gd name="connsiteY66" fmla="*/ 939688 h 6858000"/>
              <a:gd name="connsiteX67" fmla="*/ 2327824 w 12192000"/>
              <a:gd name="connsiteY67" fmla="*/ 938915 h 6858000"/>
              <a:gd name="connsiteX68" fmla="*/ 2523604 w 12192000"/>
              <a:gd name="connsiteY68" fmla="*/ 937621 h 6858000"/>
              <a:gd name="connsiteX69" fmla="*/ 2495401 w 12192000"/>
              <a:gd name="connsiteY69" fmla="*/ 960631 h 6858000"/>
              <a:gd name="connsiteX70" fmla="*/ 2514281 w 12192000"/>
              <a:gd name="connsiteY70" fmla="*/ 980800 h 6858000"/>
              <a:gd name="connsiteX71" fmla="*/ 2527779 w 12192000"/>
              <a:gd name="connsiteY71" fmla="*/ 983982 h 6858000"/>
              <a:gd name="connsiteX72" fmla="*/ 2539298 w 12192000"/>
              <a:gd name="connsiteY72" fmla="*/ 993959 h 6858000"/>
              <a:gd name="connsiteX73" fmla="*/ 2524702 w 12192000"/>
              <a:gd name="connsiteY73" fmla="*/ 1004368 h 6858000"/>
              <a:gd name="connsiteX74" fmla="*/ 2502600 w 12192000"/>
              <a:gd name="connsiteY74" fmla="*/ 996386 h 6858000"/>
              <a:gd name="connsiteX75" fmla="*/ 2501539 w 12192000"/>
              <a:gd name="connsiteY75" fmla="*/ 996548 h 6858000"/>
              <a:gd name="connsiteX76" fmla="*/ 2494413 w 12192000"/>
              <a:gd name="connsiteY76" fmla="*/ 1006181 h 6858000"/>
              <a:gd name="connsiteX77" fmla="*/ 2494411 w 12192000"/>
              <a:gd name="connsiteY77" fmla="*/ 1006165 h 6858000"/>
              <a:gd name="connsiteX78" fmla="*/ 2494411 w 12192000"/>
              <a:gd name="connsiteY78" fmla="*/ 1006183 h 6858000"/>
              <a:gd name="connsiteX79" fmla="*/ 2494413 w 12192000"/>
              <a:gd name="connsiteY79" fmla="*/ 1006181 h 6858000"/>
              <a:gd name="connsiteX80" fmla="*/ 2494556 w 12192000"/>
              <a:gd name="connsiteY80" fmla="*/ 1007244 h 6858000"/>
              <a:gd name="connsiteX81" fmla="*/ 2524252 w 12192000"/>
              <a:gd name="connsiteY81" fmla="*/ 1016970 h 6858000"/>
              <a:gd name="connsiteX82" fmla="*/ 2553336 w 12192000"/>
              <a:gd name="connsiteY82" fmla="*/ 992971 h 6858000"/>
              <a:gd name="connsiteX83" fmla="*/ 2534564 w 12192000"/>
              <a:gd name="connsiteY83" fmla="*/ 972370 h 6858000"/>
              <a:gd name="connsiteX84" fmla="*/ 2521066 w 12192000"/>
              <a:gd name="connsiteY84" fmla="*/ 969188 h 6858000"/>
              <a:gd name="connsiteX85" fmla="*/ 2509331 w 12192000"/>
              <a:gd name="connsiteY85" fmla="*/ 959768 h 6858000"/>
              <a:gd name="connsiteX86" fmla="*/ 2523388 w 12192000"/>
              <a:gd name="connsiteY86" fmla="*/ 950115 h 6858000"/>
              <a:gd name="connsiteX87" fmla="*/ 2542141 w 12192000"/>
              <a:gd name="connsiteY87" fmla="*/ 957503 h 6858000"/>
              <a:gd name="connsiteX88" fmla="*/ 2543203 w 12192000"/>
              <a:gd name="connsiteY88" fmla="*/ 957467 h 6858000"/>
              <a:gd name="connsiteX89" fmla="*/ 2551176 w 12192000"/>
              <a:gd name="connsiteY89" fmla="*/ 948928 h 6858000"/>
              <a:gd name="connsiteX90" fmla="*/ 2551141 w 12192000"/>
              <a:gd name="connsiteY90" fmla="*/ 947832 h 6858000"/>
              <a:gd name="connsiteX91" fmla="*/ 2523604 w 12192000"/>
              <a:gd name="connsiteY91" fmla="*/ 937621 h 6858000"/>
              <a:gd name="connsiteX92" fmla="*/ 2382574 w 12192000"/>
              <a:gd name="connsiteY92" fmla="*/ 937621 h 6858000"/>
              <a:gd name="connsiteX93" fmla="*/ 2342852 w 12192000"/>
              <a:gd name="connsiteY93" fmla="*/ 977403 h 6858000"/>
              <a:gd name="connsiteX94" fmla="*/ 2342834 w 12192000"/>
              <a:gd name="connsiteY94" fmla="*/ 977421 h 6858000"/>
              <a:gd name="connsiteX95" fmla="*/ 2382447 w 12192000"/>
              <a:gd name="connsiteY95" fmla="*/ 1016987 h 6858000"/>
              <a:gd name="connsiteX96" fmla="*/ 2416517 w 12192000"/>
              <a:gd name="connsiteY96" fmla="*/ 998364 h 6858000"/>
              <a:gd name="connsiteX97" fmla="*/ 2416247 w 12192000"/>
              <a:gd name="connsiteY97" fmla="*/ 997303 h 6858000"/>
              <a:gd name="connsiteX98" fmla="*/ 2405629 w 12192000"/>
              <a:gd name="connsiteY98" fmla="*/ 991065 h 6858000"/>
              <a:gd name="connsiteX99" fmla="*/ 2404585 w 12192000"/>
              <a:gd name="connsiteY99" fmla="*/ 991353 h 6858000"/>
              <a:gd name="connsiteX100" fmla="*/ 2382574 w 12192000"/>
              <a:gd name="connsiteY100" fmla="*/ 1003936 h 6858000"/>
              <a:gd name="connsiteX101" fmla="*/ 2357233 w 12192000"/>
              <a:gd name="connsiteY101" fmla="*/ 977295 h 6858000"/>
              <a:gd name="connsiteX102" fmla="*/ 2382574 w 12192000"/>
              <a:gd name="connsiteY102" fmla="*/ 950654 h 6858000"/>
              <a:gd name="connsiteX103" fmla="*/ 2404477 w 12192000"/>
              <a:gd name="connsiteY103" fmla="*/ 963237 h 6858000"/>
              <a:gd name="connsiteX104" fmla="*/ 2405521 w 12192000"/>
              <a:gd name="connsiteY104" fmla="*/ 963525 h 6858000"/>
              <a:gd name="connsiteX105" fmla="*/ 2416157 w 12192000"/>
              <a:gd name="connsiteY105" fmla="*/ 957197 h 6858000"/>
              <a:gd name="connsiteX106" fmla="*/ 2416427 w 12192000"/>
              <a:gd name="connsiteY106" fmla="*/ 956137 h 6858000"/>
              <a:gd name="connsiteX107" fmla="*/ 2382574 w 12192000"/>
              <a:gd name="connsiteY107" fmla="*/ 937621 h 6858000"/>
              <a:gd name="connsiteX108" fmla="*/ 2113363 w 12192000"/>
              <a:gd name="connsiteY108" fmla="*/ 937621 h 6858000"/>
              <a:gd name="connsiteX109" fmla="*/ 2073642 w 12192000"/>
              <a:gd name="connsiteY109" fmla="*/ 977403 h 6858000"/>
              <a:gd name="connsiteX110" fmla="*/ 2073624 w 12192000"/>
              <a:gd name="connsiteY110" fmla="*/ 977421 h 6858000"/>
              <a:gd name="connsiteX111" fmla="*/ 2113237 w 12192000"/>
              <a:gd name="connsiteY111" fmla="*/ 1016987 h 6858000"/>
              <a:gd name="connsiteX112" fmla="*/ 2147307 w 12192000"/>
              <a:gd name="connsiteY112" fmla="*/ 998364 h 6858000"/>
              <a:gd name="connsiteX113" fmla="*/ 2147037 w 12192000"/>
              <a:gd name="connsiteY113" fmla="*/ 997303 h 6858000"/>
              <a:gd name="connsiteX114" fmla="*/ 2136418 w 12192000"/>
              <a:gd name="connsiteY114" fmla="*/ 991065 h 6858000"/>
              <a:gd name="connsiteX115" fmla="*/ 2135374 w 12192000"/>
              <a:gd name="connsiteY115" fmla="*/ 991353 h 6858000"/>
              <a:gd name="connsiteX116" fmla="*/ 2113363 w 12192000"/>
              <a:gd name="connsiteY116" fmla="*/ 1003936 h 6858000"/>
              <a:gd name="connsiteX117" fmla="*/ 2088005 w 12192000"/>
              <a:gd name="connsiteY117" fmla="*/ 977295 h 6858000"/>
              <a:gd name="connsiteX118" fmla="*/ 2113363 w 12192000"/>
              <a:gd name="connsiteY118" fmla="*/ 950654 h 6858000"/>
              <a:gd name="connsiteX119" fmla="*/ 2135266 w 12192000"/>
              <a:gd name="connsiteY119" fmla="*/ 963237 h 6858000"/>
              <a:gd name="connsiteX120" fmla="*/ 2136310 w 12192000"/>
              <a:gd name="connsiteY120" fmla="*/ 963525 h 6858000"/>
              <a:gd name="connsiteX121" fmla="*/ 2146947 w 12192000"/>
              <a:gd name="connsiteY121" fmla="*/ 957197 h 6858000"/>
              <a:gd name="connsiteX122" fmla="*/ 2147217 w 12192000"/>
              <a:gd name="connsiteY122" fmla="*/ 956137 h 6858000"/>
              <a:gd name="connsiteX123" fmla="*/ 2113363 w 12192000"/>
              <a:gd name="connsiteY123" fmla="*/ 937621 h 6858000"/>
              <a:gd name="connsiteX124" fmla="*/ 2034137 w 12192000"/>
              <a:gd name="connsiteY124" fmla="*/ 937621 h 6858000"/>
              <a:gd name="connsiteX125" fmla="*/ 2005935 w 12192000"/>
              <a:gd name="connsiteY125" fmla="*/ 960631 h 6858000"/>
              <a:gd name="connsiteX126" fmla="*/ 2024814 w 12192000"/>
              <a:gd name="connsiteY126" fmla="*/ 980800 h 6858000"/>
              <a:gd name="connsiteX127" fmla="*/ 2038312 w 12192000"/>
              <a:gd name="connsiteY127" fmla="*/ 983982 h 6858000"/>
              <a:gd name="connsiteX128" fmla="*/ 2049831 w 12192000"/>
              <a:gd name="connsiteY128" fmla="*/ 993959 h 6858000"/>
              <a:gd name="connsiteX129" fmla="*/ 2035235 w 12192000"/>
              <a:gd name="connsiteY129" fmla="*/ 1004368 h 6858000"/>
              <a:gd name="connsiteX130" fmla="*/ 2013134 w 12192000"/>
              <a:gd name="connsiteY130" fmla="*/ 996386 h 6858000"/>
              <a:gd name="connsiteX131" fmla="*/ 2012072 w 12192000"/>
              <a:gd name="connsiteY131" fmla="*/ 996548 h 6858000"/>
              <a:gd name="connsiteX132" fmla="*/ 2004947 w 12192000"/>
              <a:gd name="connsiteY132" fmla="*/ 1006181 h 6858000"/>
              <a:gd name="connsiteX133" fmla="*/ 2004945 w 12192000"/>
              <a:gd name="connsiteY133" fmla="*/ 1006165 h 6858000"/>
              <a:gd name="connsiteX134" fmla="*/ 2004945 w 12192000"/>
              <a:gd name="connsiteY134" fmla="*/ 1006183 h 6858000"/>
              <a:gd name="connsiteX135" fmla="*/ 2004947 w 12192000"/>
              <a:gd name="connsiteY135" fmla="*/ 1006181 h 6858000"/>
              <a:gd name="connsiteX136" fmla="*/ 2005089 w 12192000"/>
              <a:gd name="connsiteY136" fmla="*/ 1007244 h 6858000"/>
              <a:gd name="connsiteX137" fmla="*/ 2034785 w 12192000"/>
              <a:gd name="connsiteY137" fmla="*/ 1016970 h 6858000"/>
              <a:gd name="connsiteX138" fmla="*/ 2063869 w 12192000"/>
              <a:gd name="connsiteY138" fmla="*/ 992971 h 6858000"/>
              <a:gd name="connsiteX139" fmla="*/ 2045098 w 12192000"/>
              <a:gd name="connsiteY139" fmla="*/ 972370 h 6858000"/>
              <a:gd name="connsiteX140" fmla="*/ 2031599 w 12192000"/>
              <a:gd name="connsiteY140" fmla="*/ 969188 h 6858000"/>
              <a:gd name="connsiteX141" fmla="*/ 2019865 w 12192000"/>
              <a:gd name="connsiteY141" fmla="*/ 959768 h 6858000"/>
              <a:gd name="connsiteX142" fmla="*/ 2033921 w 12192000"/>
              <a:gd name="connsiteY142" fmla="*/ 950115 h 6858000"/>
              <a:gd name="connsiteX143" fmla="*/ 2052675 w 12192000"/>
              <a:gd name="connsiteY143" fmla="*/ 957503 h 6858000"/>
              <a:gd name="connsiteX144" fmla="*/ 2053737 w 12192000"/>
              <a:gd name="connsiteY144" fmla="*/ 957467 h 6858000"/>
              <a:gd name="connsiteX145" fmla="*/ 2061710 w 12192000"/>
              <a:gd name="connsiteY145" fmla="*/ 948928 h 6858000"/>
              <a:gd name="connsiteX146" fmla="*/ 2061674 w 12192000"/>
              <a:gd name="connsiteY146" fmla="*/ 947832 h 6858000"/>
              <a:gd name="connsiteX147" fmla="*/ 2034137 w 12192000"/>
              <a:gd name="connsiteY147" fmla="*/ 937621 h 6858000"/>
              <a:gd name="connsiteX148" fmla="*/ 910979 w 12192000"/>
              <a:gd name="connsiteY148" fmla="*/ 919656 h 6858000"/>
              <a:gd name="connsiteX149" fmla="*/ 1068878 w 12192000"/>
              <a:gd name="connsiteY149" fmla="*/ 1021359 h 6858000"/>
              <a:gd name="connsiteX150" fmla="*/ 1226778 w 12192000"/>
              <a:gd name="connsiteY150" fmla="*/ 919656 h 6858000"/>
              <a:gd name="connsiteX151" fmla="*/ 2224409 w 12192000"/>
              <a:gd name="connsiteY151" fmla="*/ 825465 h 6858000"/>
              <a:gd name="connsiteX152" fmla="*/ 2236378 w 12192000"/>
              <a:gd name="connsiteY152" fmla="*/ 856708 h 6858000"/>
              <a:gd name="connsiteX153" fmla="*/ 2236360 w 12192000"/>
              <a:gd name="connsiteY153" fmla="*/ 856708 h 6858000"/>
              <a:gd name="connsiteX154" fmla="*/ 2212441 w 12192000"/>
              <a:gd name="connsiteY154" fmla="*/ 856708 h 6858000"/>
              <a:gd name="connsiteX155" fmla="*/ 2358727 w 12192000"/>
              <a:gd name="connsiteY155" fmla="*/ 822643 h 6858000"/>
              <a:gd name="connsiteX156" fmla="*/ 2374420 w 12192000"/>
              <a:gd name="connsiteY156" fmla="*/ 822643 h 6858000"/>
              <a:gd name="connsiteX157" fmla="*/ 2388909 w 12192000"/>
              <a:gd name="connsiteY157" fmla="*/ 834148 h 6858000"/>
              <a:gd name="connsiteX158" fmla="*/ 2374420 w 12192000"/>
              <a:gd name="connsiteY158" fmla="*/ 845761 h 6858000"/>
              <a:gd name="connsiteX159" fmla="*/ 2374420 w 12192000"/>
              <a:gd name="connsiteY159" fmla="*/ 845779 h 6858000"/>
              <a:gd name="connsiteX160" fmla="*/ 2358727 w 12192000"/>
              <a:gd name="connsiteY160" fmla="*/ 845779 h 6858000"/>
              <a:gd name="connsiteX161" fmla="*/ 2286628 w 12192000"/>
              <a:gd name="connsiteY161" fmla="*/ 822643 h 6858000"/>
              <a:gd name="connsiteX162" fmla="*/ 2302322 w 12192000"/>
              <a:gd name="connsiteY162" fmla="*/ 822643 h 6858000"/>
              <a:gd name="connsiteX163" fmla="*/ 2316810 w 12192000"/>
              <a:gd name="connsiteY163" fmla="*/ 834148 h 6858000"/>
              <a:gd name="connsiteX164" fmla="*/ 2302322 w 12192000"/>
              <a:gd name="connsiteY164" fmla="*/ 845761 h 6858000"/>
              <a:gd name="connsiteX165" fmla="*/ 2302322 w 12192000"/>
              <a:gd name="connsiteY165" fmla="*/ 845779 h 6858000"/>
              <a:gd name="connsiteX166" fmla="*/ 2286628 w 12192000"/>
              <a:gd name="connsiteY166" fmla="*/ 845779 h 6858000"/>
              <a:gd name="connsiteX167" fmla="*/ 2596422 w 12192000"/>
              <a:gd name="connsiteY167" fmla="*/ 822625 h 6858000"/>
              <a:gd name="connsiteX168" fmla="*/ 2606735 w 12192000"/>
              <a:gd name="connsiteY168" fmla="*/ 822625 h 6858000"/>
              <a:gd name="connsiteX169" fmla="*/ 2632634 w 12192000"/>
              <a:gd name="connsiteY169" fmla="*/ 848062 h 6858000"/>
              <a:gd name="connsiteX170" fmla="*/ 2606735 w 12192000"/>
              <a:gd name="connsiteY170" fmla="*/ 873499 h 6858000"/>
              <a:gd name="connsiteX171" fmla="*/ 2606735 w 12192000"/>
              <a:gd name="connsiteY171" fmla="*/ 873481 h 6858000"/>
              <a:gd name="connsiteX172" fmla="*/ 2596422 w 12192000"/>
              <a:gd name="connsiteY172" fmla="*/ 873481 h 6858000"/>
              <a:gd name="connsiteX173" fmla="*/ 2044990 w 12192000"/>
              <a:gd name="connsiteY173" fmla="*/ 821402 h 6858000"/>
              <a:gd name="connsiteX174" fmla="*/ 2070223 w 12192000"/>
              <a:gd name="connsiteY174" fmla="*/ 848044 h 6858000"/>
              <a:gd name="connsiteX175" fmla="*/ 2044990 w 12192000"/>
              <a:gd name="connsiteY175" fmla="*/ 874685 h 6858000"/>
              <a:gd name="connsiteX176" fmla="*/ 2019631 w 12192000"/>
              <a:gd name="connsiteY176" fmla="*/ 848044 h 6858000"/>
              <a:gd name="connsiteX177" fmla="*/ 2044990 w 12192000"/>
              <a:gd name="connsiteY177" fmla="*/ 821402 h 6858000"/>
              <a:gd name="connsiteX178" fmla="*/ 2583374 w 12192000"/>
              <a:gd name="connsiteY178" fmla="*/ 809700 h 6858000"/>
              <a:gd name="connsiteX179" fmla="*/ 2582600 w 12192000"/>
              <a:gd name="connsiteY179" fmla="*/ 810473 h 6858000"/>
              <a:gd name="connsiteX180" fmla="*/ 2582600 w 12192000"/>
              <a:gd name="connsiteY180" fmla="*/ 885651 h 6858000"/>
              <a:gd name="connsiteX181" fmla="*/ 2583374 w 12192000"/>
              <a:gd name="connsiteY181" fmla="*/ 886424 h 6858000"/>
              <a:gd name="connsiteX182" fmla="*/ 2607419 w 12192000"/>
              <a:gd name="connsiteY182" fmla="*/ 886424 h 6858000"/>
              <a:gd name="connsiteX183" fmla="*/ 2646924 w 12192000"/>
              <a:gd name="connsiteY183" fmla="*/ 848062 h 6858000"/>
              <a:gd name="connsiteX184" fmla="*/ 2607419 w 12192000"/>
              <a:gd name="connsiteY184" fmla="*/ 809700 h 6858000"/>
              <a:gd name="connsiteX185" fmla="*/ 2513795 w 12192000"/>
              <a:gd name="connsiteY185" fmla="*/ 809700 h 6858000"/>
              <a:gd name="connsiteX186" fmla="*/ 2513795 w 12192000"/>
              <a:gd name="connsiteY186" fmla="*/ 809718 h 6858000"/>
              <a:gd name="connsiteX187" fmla="*/ 2513021 w 12192000"/>
              <a:gd name="connsiteY187" fmla="*/ 810491 h 6858000"/>
              <a:gd name="connsiteX188" fmla="*/ 2513021 w 12192000"/>
              <a:gd name="connsiteY188" fmla="*/ 885686 h 6858000"/>
              <a:gd name="connsiteX189" fmla="*/ 2513795 w 12192000"/>
              <a:gd name="connsiteY189" fmla="*/ 886460 h 6858000"/>
              <a:gd name="connsiteX190" fmla="*/ 2566150 w 12192000"/>
              <a:gd name="connsiteY190" fmla="*/ 886460 h 6858000"/>
              <a:gd name="connsiteX191" fmla="*/ 2566924 w 12192000"/>
              <a:gd name="connsiteY191" fmla="*/ 885686 h 6858000"/>
              <a:gd name="connsiteX192" fmla="*/ 2566924 w 12192000"/>
              <a:gd name="connsiteY192" fmla="*/ 874397 h 6858000"/>
              <a:gd name="connsiteX193" fmla="*/ 2566150 w 12192000"/>
              <a:gd name="connsiteY193" fmla="*/ 873624 h 6858000"/>
              <a:gd name="connsiteX194" fmla="*/ 2526861 w 12192000"/>
              <a:gd name="connsiteY194" fmla="*/ 873624 h 6858000"/>
              <a:gd name="connsiteX195" fmla="*/ 2526861 w 12192000"/>
              <a:gd name="connsiteY195" fmla="*/ 853023 h 6858000"/>
              <a:gd name="connsiteX196" fmla="*/ 2561003 w 12192000"/>
              <a:gd name="connsiteY196" fmla="*/ 853023 h 6858000"/>
              <a:gd name="connsiteX197" fmla="*/ 2561777 w 12192000"/>
              <a:gd name="connsiteY197" fmla="*/ 852250 h 6858000"/>
              <a:gd name="connsiteX198" fmla="*/ 2561777 w 12192000"/>
              <a:gd name="connsiteY198" fmla="*/ 841069 h 6858000"/>
              <a:gd name="connsiteX199" fmla="*/ 2561003 w 12192000"/>
              <a:gd name="connsiteY199" fmla="*/ 840296 h 6858000"/>
              <a:gd name="connsiteX200" fmla="*/ 2526861 w 12192000"/>
              <a:gd name="connsiteY200" fmla="*/ 840296 h 6858000"/>
              <a:gd name="connsiteX201" fmla="*/ 2526861 w 12192000"/>
              <a:gd name="connsiteY201" fmla="*/ 822535 h 6858000"/>
              <a:gd name="connsiteX202" fmla="*/ 2566150 w 12192000"/>
              <a:gd name="connsiteY202" fmla="*/ 822535 h 6858000"/>
              <a:gd name="connsiteX203" fmla="*/ 2566924 w 12192000"/>
              <a:gd name="connsiteY203" fmla="*/ 821762 h 6858000"/>
              <a:gd name="connsiteX204" fmla="*/ 2566924 w 12192000"/>
              <a:gd name="connsiteY204" fmla="*/ 810473 h 6858000"/>
              <a:gd name="connsiteX205" fmla="*/ 2566150 w 12192000"/>
              <a:gd name="connsiteY205" fmla="*/ 809700 h 6858000"/>
              <a:gd name="connsiteX206" fmla="*/ 2481525 w 12192000"/>
              <a:gd name="connsiteY206" fmla="*/ 809700 h 6858000"/>
              <a:gd name="connsiteX207" fmla="*/ 2480751 w 12192000"/>
              <a:gd name="connsiteY207" fmla="*/ 810473 h 6858000"/>
              <a:gd name="connsiteX208" fmla="*/ 2480751 w 12192000"/>
              <a:gd name="connsiteY208" fmla="*/ 885669 h 6858000"/>
              <a:gd name="connsiteX209" fmla="*/ 2481525 w 12192000"/>
              <a:gd name="connsiteY209" fmla="*/ 886442 h 6858000"/>
              <a:gd name="connsiteX210" fmla="*/ 2493817 w 12192000"/>
              <a:gd name="connsiteY210" fmla="*/ 886442 h 6858000"/>
              <a:gd name="connsiteX211" fmla="*/ 2494591 w 12192000"/>
              <a:gd name="connsiteY211" fmla="*/ 885669 h 6858000"/>
              <a:gd name="connsiteX212" fmla="*/ 2494591 w 12192000"/>
              <a:gd name="connsiteY212" fmla="*/ 810473 h 6858000"/>
              <a:gd name="connsiteX213" fmla="*/ 2493817 w 12192000"/>
              <a:gd name="connsiteY213" fmla="*/ 809700 h 6858000"/>
              <a:gd name="connsiteX214" fmla="*/ 2417759 w 12192000"/>
              <a:gd name="connsiteY214" fmla="*/ 809700 h 6858000"/>
              <a:gd name="connsiteX215" fmla="*/ 2416985 w 12192000"/>
              <a:gd name="connsiteY215" fmla="*/ 810473 h 6858000"/>
              <a:gd name="connsiteX216" fmla="*/ 2416985 w 12192000"/>
              <a:gd name="connsiteY216" fmla="*/ 886442 h 6858000"/>
              <a:gd name="connsiteX217" fmla="*/ 2466929 w 12192000"/>
              <a:gd name="connsiteY217" fmla="*/ 886442 h 6858000"/>
              <a:gd name="connsiteX218" fmla="*/ 2467703 w 12192000"/>
              <a:gd name="connsiteY218" fmla="*/ 885669 h 6858000"/>
              <a:gd name="connsiteX219" fmla="*/ 2467703 w 12192000"/>
              <a:gd name="connsiteY219" fmla="*/ 874271 h 6858000"/>
              <a:gd name="connsiteX220" fmla="*/ 2466929 w 12192000"/>
              <a:gd name="connsiteY220" fmla="*/ 873499 h 6858000"/>
              <a:gd name="connsiteX221" fmla="*/ 2430826 w 12192000"/>
              <a:gd name="connsiteY221" fmla="*/ 873499 h 6858000"/>
              <a:gd name="connsiteX222" fmla="*/ 2430826 w 12192000"/>
              <a:gd name="connsiteY222" fmla="*/ 810473 h 6858000"/>
              <a:gd name="connsiteX223" fmla="*/ 2430051 w 12192000"/>
              <a:gd name="connsiteY223" fmla="*/ 809700 h 6858000"/>
              <a:gd name="connsiteX224" fmla="*/ 2345678 w 12192000"/>
              <a:gd name="connsiteY224" fmla="*/ 809682 h 6858000"/>
              <a:gd name="connsiteX225" fmla="*/ 2344904 w 12192000"/>
              <a:gd name="connsiteY225" fmla="*/ 810455 h 6858000"/>
              <a:gd name="connsiteX226" fmla="*/ 2344904 w 12192000"/>
              <a:gd name="connsiteY226" fmla="*/ 885651 h 6858000"/>
              <a:gd name="connsiteX227" fmla="*/ 2345678 w 12192000"/>
              <a:gd name="connsiteY227" fmla="*/ 886424 h 6858000"/>
              <a:gd name="connsiteX228" fmla="*/ 2357970 w 12192000"/>
              <a:gd name="connsiteY228" fmla="*/ 886424 h 6858000"/>
              <a:gd name="connsiteX229" fmla="*/ 2358744 w 12192000"/>
              <a:gd name="connsiteY229" fmla="*/ 885651 h 6858000"/>
              <a:gd name="connsiteX230" fmla="*/ 2358744 w 12192000"/>
              <a:gd name="connsiteY230" fmla="*/ 858686 h 6858000"/>
              <a:gd name="connsiteX231" fmla="*/ 2375536 w 12192000"/>
              <a:gd name="connsiteY231" fmla="*/ 858686 h 6858000"/>
              <a:gd name="connsiteX232" fmla="*/ 2403073 w 12192000"/>
              <a:gd name="connsiteY232" fmla="*/ 834130 h 6858000"/>
              <a:gd name="connsiteX233" fmla="*/ 2375536 w 12192000"/>
              <a:gd name="connsiteY233" fmla="*/ 809682 h 6858000"/>
              <a:gd name="connsiteX234" fmla="*/ 2273579 w 12192000"/>
              <a:gd name="connsiteY234" fmla="*/ 809682 h 6858000"/>
              <a:gd name="connsiteX235" fmla="*/ 2272805 w 12192000"/>
              <a:gd name="connsiteY235" fmla="*/ 810455 h 6858000"/>
              <a:gd name="connsiteX236" fmla="*/ 2272805 w 12192000"/>
              <a:gd name="connsiteY236" fmla="*/ 885651 h 6858000"/>
              <a:gd name="connsiteX237" fmla="*/ 2273579 w 12192000"/>
              <a:gd name="connsiteY237" fmla="*/ 886424 h 6858000"/>
              <a:gd name="connsiteX238" fmla="*/ 2285871 w 12192000"/>
              <a:gd name="connsiteY238" fmla="*/ 886424 h 6858000"/>
              <a:gd name="connsiteX239" fmla="*/ 2286646 w 12192000"/>
              <a:gd name="connsiteY239" fmla="*/ 885651 h 6858000"/>
              <a:gd name="connsiteX240" fmla="*/ 2286646 w 12192000"/>
              <a:gd name="connsiteY240" fmla="*/ 858686 h 6858000"/>
              <a:gd name="connsiteX241" fmla="*/ 2303437 w 12192000"/>
              <a:gd name="connsiteY241" fmla="*/ 858686 h 6858000"/>
              <a:gd name="connsiteX242" fmla="*/ 2330974 w 12192000"/>
              <a:gd name="connsiteY242" fmla="*/ 834130 h 6858000"/>
              <a:gd name="connsiteX243" fmla="*/ 2303437 w 12192000"/>
              <a:gd name="connsiteY243" fmla="*/ 809682 h 6858000"/>
              <a:gd name="connsiteX244" fmla="*/ 2217012 w 12192000"/>
              <a:gd name="connsiteY244" fmla="*/ 809682 h 6858000"/>
              <a:gd name="connsiteX245" fmla="*/ 2216292 w 12192000"/>
              <a:gd name="connsiteY245" fmla="*/ 810167 h 6858000"/>
              <a:gd name="connsiteX246" fmla="*/ 2186938 w 12192000"/>
              <a:gd name="connsiteY246" fmla="*/ 885363 h 6858000"/>
              <a:gd name="connsiteX247" fmla="*/ 2187658 w 12192000"/>
              <a:gd name="connsiteY247" fmla="*/ 886406 h 6858000"/>
              <a:gd name="connsiteX248" fmla="*/ 2200598 w 12192000"/>
              <a:gd name="connsiteY248" fmla="*/ 886406 h 6858000"/>
              <a:gd name="connsiteX249" fmla="*/ 2201318 w 12192000"/>
              <a:gd name="connsiteY249" fmla="*/ 885920 h 6858000"/>
              <a:gd name="connsiteX250" fmla="*/ 2207941 w 12192000"/>
              <a:gd name="connsiteY250" fmla="*/ 868663 h 6858000"/>
              <a:gd name="connsiteX251" fmla="*/ 2240859 w 12192000"/>
              <a:gd name="connsiteY251" fmla="*/ 868663 h 6858000"/>
              <a:gd name="connsiteX252" fmla="*/ 2247482 w 12192000"/>
              <a:gd name="connsiteY252" fmla="*/ 885920 h 6858000"/>
              <a:gd name="connsiteX253" fmla="*/ 2248202 w 12192000"/>
              <a:gd name="connsiteY253" fmla="*/ 886406 h 6858000"/>
              <a:gd name="connsiteX254" fmla="*/ 2261269 w 12192000"/>
              <a:gd name="connsiteY254" fmla="*/ 886406 h 6858000"/>
              <a:gd name="connsiteX255" fmla="*/ 2261989 w 12192000"/>
              <a:gd name="connsiteY255" fmla="*/ 885363 h 6858000"/>
              <a:gd name="connsiteX256" fmla="*/ 2232616 w 12192000"/>
              <a:gd name="connsiteY256" fmla="*/ 810167 h 6858000"/>
              <a:gd name="connsiteX257" fmla="*/ 2231896 w 12192000"/>
              <a:gd name="connsiteY257" fmla="*/ 809682 h 6858000"/>
              <a:gd name="connsiteX258" fmla="*/ 2217030 w 12192000"/>
              <a:gd name="connsiteY258" fmla="*/ 809682 h 6858000"/>
              <a:gd name="connsiteX259" fmla="*/ 2099523 w 12192000"/>
              <a:gd name="connsiteY259" fmla="*/ 809682 h 6858000"/>
              <a:gd name="connsiteX260" fmla="*/ 2099523 w 12192000"/>
              <a:gd name="connsiteY260" fmla="*/ 809700 h 6858000"/>
              <a:gd name="connsiteX261" fmla="*/ 2098749 w 12192000"/>
              <a:gd name="connsiteY261" fmla="*/ 810473 h 6858000"/>
              <a:gd name="connsiteX262" fmla="*/ 2098749 w 12192000"/>
              <a:gd name="connsiteY262" fmla="*/ 885669 h 6858000"/>
              <a:gd name="connsiteX263" fmla="*/ 2099523 w 12192000"/>
              <a:gd name="connsiteY263" fmla="*/ 886442 h 6858000"/>
              <a:gd name="connsiteX264" fmla="*/ 2111816 w 12192000"/>
              <a:gd name="connsiteY264" fmla="*/ 886442 h 6858000"/>
              <a:gd name="connsiteX265" fmla="*/ 2112589 w 12192000"/>
              <a:gd name="connsiteY265" fmla="*/ 885669 h 6858000"/>
              <a:gd name="connsiteX266" fmla="*/ 2112589 w 12192000"/>
              <a:gd name="connsiteY266" fmla="*/ 855522 h 6858000"/>
              <a:gd name="connsiteX267" fmla="*/ 2148585 w 12192000"/>
              <a:gd name="connsiteY267" fmla="*/ 855522 h 6858000"/>
              <a:gd name="connsiteX268" fmla="*/ 2149359 w 12192000"/>
              <a:gd name="connsiteY268" fmla="*/ 854749 h 6858000"/>
              <a:gd name="connsiteX269" fmla="*/ 2149359 w 12192000"/>
              <a:gd name="connsiteY269" fmla="*/ 843460 h 6858000"/>
              <a:gd name="connsiteX270" fmla="*/ 2148585 w 12192000"/>
              <a:gd name="connsiteY270" fmla="*/ 842687 h 6858000"/>
              <a:gd name="connsiteX271" fmla="*/ 2112589 w 12192000"/>
              <a:gd name="connsiteY271" fmla="*/ 842687 h 6858000"/>
              <a:gd name="connsiteX272" fmla="*/ 2112589 w 12192000"/>
              <a:gd name="connsiteY272" fmla="*/ 822517 h 6858000"/>
              <a:gd name="connsiteX273" fmla="*/ 2151878 w 12192000"/>
              <a:gd name="connsiteY273" fmla="*/ 822517 h 6858000"/>
              <a:gd name="connsiteX274" fmla="*/ 2152652 w 12192000"/>
              <a:gd name="connsiteY274" fmla="*/ 821744 h 6858000"/>
              <a:gd name="connsiteX275" fmla="*/ 2152652 w 12192000"/>
              <a:gd name="connsiteY275" fmla="*/ 810455 h 6858000"/>
              <a:gd name="connsiteX276" fmla="*/ 2151878 w 12192000"/>
              <a:gd name="connsiteY276" fmla="*/ 809682 h 6858000"/>
              <a:gd name="connsiteX277" fmla="*/ 2044990 w 12192000"/>
              <a:gd name="connsiteY277" fmla="*/ 808369 h 6858000"/>
              <a:gd name="connsiteX278" fmla="*/ 2005377 w 12192000"/>
              <a:gd name="connsiteY278" fmla="*/ 848044 h 6858000"/>
              <a:gd name="connsiteX279" fmla="*/ 2044990 w 12192000"/>
              <a:gd name="connsiteY279" fmla="*/ 887718 h 6858000"/>
              <a:gd name="connsiteX280" fmla="*/ 2084495 w 12192000"/>
              <a:gd name="connsiteY280" fmla="*/ 848044 h 6858000"/>
              <a:gd name="connsiteX281" fmla="*/ 2044990 w 12192000"/>
              <a:gd name="connsiteY281" fmla="*/ 808369 h 6858000"/>
              <a:gd name="connsiteX282" fmla="*/ 1334123 w 12192000"/>
              <a:gd name="connsiteY282" fmla="*/ 742743 h 6858000"/>
              <a:gd name="connsiteX283" fmla="*/ 1419360 w 12192000"/>
              <a:gd name="connsiteY283" fmla="*/ 742743 h 6858000"/>
              <a:gd name="connsiteX284" fmla="*/ 1469558 w 12192000"/>
              <a:gd name="connsiteY284" fmla="*/ 792941 h 6858000"/>
              <a:gd name="connsiteX285" fmla="*/ 1419360 w 12192000"/>
              <a:gd name="connsiteY285" fmla="*/ 843138 h 6858000"/>
              <a:gd name="connsiteX286" fmla="*/ 1334123 w 12192000"/>
              <a:gd name="connsiteY286" fmla="*/ 843138 h 6858000"/>
              <a:gd name="connsiteX287" fmla="*/ 2368067 w 12192000"/>
              <a:gd name="connsiteY287" fmla="*/ 693373 h 6858000"/>
              <a:gd name="connsiteX288" fmla="*/ 2384859 w 12192000"/>
              <a:gd name="connsiteY288" fmla="*/ 693373 h 6858000"/>
              <a:gd name="connsiteX289" fmla="*/ 2398915 w 12192000"/>
              <a:gd name="connsiteY289" fmla="*/ 704663 h 6858000"/>
              <a:gd name="connsiteX290" fmla="*/ 2384859 w 12192000"/>
              <a:gd name="connsiteY290" fmla="*/ 715952 h 6858000"/>
              <a:gd name="connsiteX291" fmla="*/ 2368067 w 12192000"/>
              <a:gd name="connsiteY291" fmla="*/ 715952 h 6858000"/>
              <a:gd name="connsiteX292" fmla="*/ 2592103 w 12192000"/>
              <a:gd name="connsiteY292" fmla="*/ 680430 h 6858000"/>
              <a:gd name="connsiteX293" fmla="*/ 2591455 w 12192000"/>
              <a:gd name="connsiteY293" fmla="*/ 681599 h 6858000"/>
              <a:gd name="connsiteX294" fmla="*/ 2619064 w 12192000"/>
              <a:gd name="connsiteY294" fmla="*/ 727026 h 6858000"/>
              <a:gd name="connsiteX295" fmla="*/ 2619010 w 12192000"/>
              <a:gd name="connsiteY295" fmla="*/ 727044 h 6858000"/>
              <a:gd name="connsiteX296" fmla="*/ 2619010 w 12192000"/>
              <a:gd name="connsiteY296" fmla="*/ 756417 h 6858000"/>
              <a:gd name="connsiteX297" fmla="*/ 2619784 w 12192000"/>
              <a:gd name="connsiteY297" fmla="*/ 757190 h 6858000"/>
              <a:gd name="connsiteX298" fmla="*/ 2632184 w 12192000"/>
              <a:gd name="connsiteY298" fmla="*/ 757190 h 6858000"/>
              <a:gd name="connsiteX299" fmla="*/ 2632958 w 12192000"/>
              <a:gd name="connsiteY299" fmla="*/ 756417 h 6858000"/>
              <a:gd name="connsiteX300" fmla="*/ 2632958 w 12192000"/>
              <a:gd name="connsiteY300" fmla="*/ 727044 h 6858000"/>
              <a:gd name="connsiteX301" fmla="*/ 2660566 w 12192000"/>
              <a:gd name="connsiteY301" fmla="*/ 681617 h 6858000"/>
              <a:gd name="connsiteX302" fmla="*/ 2659919 w 12192000"/>
              <a:gd name="connsiteY302" fmla="*/ 680448 h 6858000"/>
              <a:gd name="connsiteX303" fmla="*/ 2646132 w 12192000"/>
              <a:gd name="connsiteY303" fmla="*/ 680448 h 6858000"/>
              <a:gd name="connsiteX304" fmla="*/ 2645484 w 12192000"/>
              <a:gd name="connsiteY304" fmla="*/ 680826 h 6858000"/>
              <a:gd name="connsiteX305" fmla="*/ 2626065 w 12192000"/>
              <a:gd name="connsiteY305" fmla="*/ 713220 h 6858000"/>
              <a:gd name="connsiteX306" fmla="*/ 2606537 w 12192000"/>
              <a:gd name="connsiteY306" fmla="*/ 680808 h 6858000"/>
              <a:gd name="connsiteX307" fmla="*/ 2605889 w 12192000"/>
              <a:gd name="connsiteY307" fmla="*/ 680430 h 6858000"/>
              <a:gd name="connsiteX308" fmla="*/ 2522596 w 12192000"/>
              <a:gd name="connsiteY308" fmla="*/ 680430 h 6858000"/>
              <a:gd name="connsiteX309" fmla="*/ 2521822 w 12192000"/>
              <a:gd name="connsiteY309" fmla="*/ 681203 h 6858000"/>
              <a:gd name="connsiteX310" fmla="*/ 2521822 w 12192000"/>
              <a:gd name="connsiteY310" fmla="*/ 692601 h 6858000"/>
              <a:gd name="connsiteX311" fmla="*/ 2522596 w 12192000"/>
              <a:gd name="connsiteY311" fmla="*/ 693373 h 6858000"/>
              <a:gd name="connsiteX312" fmla="*/ 2546191 w 12192000"/>
              <a:gd name="connsiteY312" fmla="*/ 693373 h 6858000"/>
              <a:gd name="connsiteX313" fmla="*/ 2546191 w 12192000"/>
              <a:gd name="connsiteY313" fmla="*/ 756399 h 6858000"/>
              <a:gd name="connsiteX314" fmla="*/ 2546965 w 12192000"/>
              <a:gd name="connsiteY314" fmla="*/ 757172 h 6858000"/>
              <a:gd name="connsiteX315" fmla="*/ 2559365 w 12192000"/>
              <a:gd name="connsiteY315" fmla="*/ 757172 h 6858000"/>
              <a:gd name="connsiteX316" fmla="*/ 2560139 w 12192000"/>
              <a:gd name="connsiteY316" fmla="*/ 756399 h 6858000"/>
              <a:gd name="connsiteX317" fmla="*/ 2560139 w 12192000"/>
              <a:gd name="connsiteY317" fmla="*/ 693373 h 6858000"/>
              <a:gd name="connsiteX318" fmla="*/ 2583734 w 12192000"/>
              <a:gd name="connsiteY318" fmla="*/ 693373 h 6858000"/>
              <a:gd name="connsiteX319" fmla="*/ 2584508 w 12192000"/>
              <a:gd name="connsiteY319" fmla="*/ 692601 h 6858000"/>
              <a:gd name="connsiteX320" fmla="*/ 2584508 w 12192000"/>
              <a:gd name="connsiteY320" fmla="*/ 681203 h 6858000"/>
              <a:gd name="connsiteX321" fmla="*/ 2583734 w 12192000"/>
              <a:gd name="connsiteY321" fmla="*/ 680430 h 6858000"/>
              <a:gd name="connsiteX322" fmla="*/ 2497129 w 12192000"/>
              <a:gd name="connsiteY322" fmla="*/ 680430 h 6858000"/>
              <a:gd name="connsiteX323" fmla="*/ 2496355 w 12192000"/>
              <a:gd name="connsiteY323" fmla="*/ 681203 h 6858000"/>
              <a:gd name="connsiteX324" fmla="*/ 2496355 w 12192000"/>
              <a:gd name="connsiteY324" fmla="*/ 756399 h 6858000"/>
              <a:gd name="connsiteX325" fmla="*/ 2497129 w 12192000"/>
              <a:gd name="connsiteY325" fmla="*/ 757172 h 6858000"/>
              <a:gd name="connsiteX326" fmla="*/ 2509422 w 12192000"/>
              <a:gd name="connsiteY326" fmla="*/ 757172 h 6858000"/>
              <a:gd name="connsiteX327" fmla="*/ 2510196 w 12192000"/>
              <a:gd name="connsiteY327" fmla="*/ 756399 h 6858000"/>
              <a:gd name="connsiteX328" fmla="*/ 2510196 w 12192000"/>
              <a:gd name="connsiteY328" fmla="*/ 681203 h 6858000"/>
              <a:gd name="connsiteX329" fmla="*/ 2509422 w 12192000"/>
              <a:gd name="connsiteY329" fmla="*/ 680430 h 6858000"/>
              <a:gd name="connsiteX330" fmla="*/ 2355019 w 12192000"/>
              <a:gd name="connsiteY330" fmla="*/ 680430 h 6858000"/>
              <a:gd name="connsiteX331" fmla="*/ 2354245 w 12192000"/>
              <a:gd name="connsiteY331" fmla="*/ 681203 h 6858000"/>
              <a:gd name="connsiteX332" fmla="*/ 2354227 w 12192000"/>
              <a:gd name="connsiteY332" fmla="*/ 681221 h 6858000"/>
              <a:gd name="connsiteX333" fmla="*/ 2354227 w 12192000"/>
              <a:gd name="connsiteY333" fmla="*/ 756417 h 6858000"/>
              <a:gd name="connsiteX334" fmla="*/ 2355001 w 12192000"/>
              <a:gd name="connsiteY334" fmla="*/ 757190 h 6858000"/>
              <a:gd name="connsiteX335" fmla="*/ 2367293 w 12192000"/>
              <a:gd name="connsiteY335" fmla="*/ 757190 h 6858000"/>
              <a:gd name="connsiteX336" fmla="*/ 2368067 w 12192000"/>
              <a:gd name="connsiteY336" fmla="*/ 756417 h 6858000"/>
              <a:gd name="connsiteX337" fmla="*/ 2368067 w 12192000"/>
              <a:gd name="connsiteY337" fmla="*/ 728787 h 6858000"/>
              <a:gd name="connsiteX338" fmla="*/ 2378830 w 12192000"/>
              <a:gd name="connsiteY338" fmla="*/ 728787 h 6858000"/>
              <a:gd name="connsiteX339" fmla="*/ 2399563 w 12192000"/>
              <a:gd name="connsiteY339" fmla="*/ 756867 h 6858000"/>
              <a:gd name="connsiteX340" fmla="*/ 2400176 w 12192000"/>
              <a:gd name="connsiteY340" fmla="*/ 757172 h 6858000"/>
              <a:gd name="connsiteX341" fmla="*/ 2415041 w 12192000"/>
              <a:gd name="connsiteY341" fmla="*/ 757172 h 6858000"/>
              <a:gd name="connsiteX342" fmla="*/ 2415653 w 12192000"/>
              <a:gd name="connsiteY342" fmla="*/ 755950 h 6858000"/>
              <a:gd name="connsiteX343" fmla="*/ 2394416 w 12192000"/>
              <a:gd name="connsiteY343" fmla="*/ 727906 h 6858000"/>
              <a:gd name="connsiteX344" fmla="*/ 2413187 w 12192000"/>
              <a:gd name="connsiteY344" fmla="*/ 704663 h 6858000"/>
              <a:gd name="connsiteX345" fmla="*/ 2386191 w 12192000"/>
              <a:gd name="connsiteY345" fmla="*/ 680430 h 6858000"/>
              <a:gd name="connsiteX346" fmla="*/ 2285439 w 12192000"/>
              <a:gd name="connsiteY346" fmla="*/ 680430 h 6858000"/>
              <a:gd name="connsiteX347" fmla="*/ 2285439 w 12192000"/>
              <a:gd name="connsiteY347" fmla="*/ 680448 h 6858000"/>
              <a:gd name="connsiteX348" fmla="*/ 2284666 w 12192000"/>
              <a:gd name="connsiteY348" fmla="*/ 681221 h 6858000"/>
              <a:gd name="connsiteX349" fmla="*/ 2284666 w 12192000"/>
              <a:gd name="connsiteY349" fmla="*/ 756417 h 6858000"/>
              <a:gd name="connsiteX350" fmla="*/ 2285439 w 12192000"/>
              <a:gd name="connsiteY350" fmla="*/ 757190 h 6858000"/>
              <a:gd name="connsiteX351" fmla="*/ 2337795 w 12192000"/>
              <a:gd name="connsiteY351" fmla="*/ 757190 h 6858000"/>
              <a:gd name="connsiteX352" fmla="*/ 2338569 w 12192000"/>
              <a:gd name="connsiteY352" fmla="*/ 756417 h 6858000"/>
              <a:gd name="connsiteX353" fmla="*/ 2338569 w 12192000"/>
              <a:gd name="connsiteY353" fmla="*/ 745128 h 6858000"/>
              <a:gd name="connsiteX354" fmla="*/ 2337795 w 12192000"/>
              <a:gd name="connsiteY354" fmla="*/ 744355 h 6858000"/>
              <a:gd name="connsiteX355" fmla="*/ 2298506 w 12192000"/>
              <a:gd name="connsiteY355" fmla="*/ 744355 h 6858000"/>
              <a:gd name="connsiteX356" fmla="*/ 2298506 w 12192000"/>
              <a:gd name="connsiteY356" fmla="*/ 723754 h 6858000"/>
              <a:gd name="connsiteX357" fmla="*/ 2332648 w 12192000"/>
              <a:gd name="connsiteY357" fmla="*/ 723754 h 6858000"/>
              <a:gd name="connsiteX358" fmla="*/ 2333421 w 12192000"/>
              <a:gd name="connsiteY358" fmla="*/ 722981 h 6858000"/>
              <a:gd name="connsiteX359" fmla="*/ 2333421 w 12192000"/>
              <a:gd name="connsiteY359" fmla="*/ 711799 h 6858000"/>
              <a:gd name="connsiteX360" fmla="*/ 2332648 w 12192000"/>
              <a:gd name="connsiteY360" fmla="*/ 711027 h 6858000"/>
              <a:gd name="connsiteX361" fmla="*/ 2298506 w 12192000"/>
              <a:gd name="connsiteY361" fmla="*/ 711027 h 6858000"/>
              <a:gd name="connsiteX362" fmla="*/ 2298506 w 12192000"/>
              <a:gd name="connsiteY362" fmla="*/ 693266 h 6858000"/>
              <a:gd name="connsiteX363" fmla="*/ 2337795 w 12192000"/>
              <a:gd name="connsiteY363" fmla="*/ 693266 h 6858000"/>
              <a:gd name="connsiteX364" fmla="*/ 2338569 w 12192000"/>
              <a:gd name="connsiteY364" fmla="*/ 692493 h 6858000"/>
              <a:gd name="connsiteX365" fmla="*/ 2338569 w 12192000"/>
              <a:gd name="connsiteY365" fmla="*/ 681203 h 6858000"/>
              <a:gd name="connsiteX366" fmla="*/ 2337795 w 12192000"/>
              <a:gd name="connsiteY366" fmla="*/ 680430 h 6858000"/>
              <a:gd name="connsiteX367" fmla="*/ 2201300 w 12192000"/>
              <a:gd name="connsiteY367" fmla="*/ 680430 h 6858000"/>
              <a:gd name="connsiteX368" fmla="*/ 2200580 w 12192000"/>
              <a:gd name="connsiteY368" fmla="*/ 681473 h 6858000"/>
              <a:gd name="connsiteX369" fmla="*/ 2229197 w 12192000"/>
              <a:gd name="connsiteY369" fmla="*/ 756669 h 6858000"/>
              <a:gd name="connsiteX370" fmla="*/ 2229917 w 12192000"/>
              <a:gd name="connsiteY370" fmla="*/ 757154 h 6858000"/>
              <a:gd name="connsiteX371" fmla="*/ 2244549 w 12192000"/>
              <a:gd name="connsiteY371" fmla="*/ 757154 h 6858000"/>
              <a:gd name="connsiteX372" fmla="*/ 2245269 w 12192000"/>
              <a:gd name="connsiteY372" fmla="*/ 756669 h 6858000"/>
              <a:gd name="connsiteX373" fmla="*/ 2273885 w 12192000"/>
              <a:gd name="connsiteY373" fmla="*/ 681473 h 6858000"/>
              <a:gd name="connsiteX374" fmla="*/ 2273165 w 12192000"/>
              <a:gd name="connsiteY374" fmla="*/ 680430 h 6858000"/>
              <a:gd name="connsiteX375" fmla="*/ 2260099 w 12192000"/>
              <a:gd name="connsiteY375" fmla="*/ 680430 h 6858000"/>
              <a:gd name="connsiteX376" fmla="*/ 2259379 w 12192000"/>
              <a:gd name="connsiteY376" fmla="*/ 680934 h 6858000"/>
              <a:gd name="connsiteX377" fmla="*/ 2237170 w 12192000"/>
              <a:gd name="connsiteY377" fmla="*/ 740724 h 6858000"/>
              <a:gd name="connsiteX378" fmla="*/ 2215069 w 12192000"/>
              <a:gd name="connsiteY378" fmla="*/ 680934 h 6858000"/>
              <a:gd name="connsiteX379" fmla="*/ 2214349 w 12192000"/>
              <a:gd name="connsiteY379" fmla="*/ 680430 h 6858000"/>
              <a:gd name="connsiteX380" fmla="*/ 2176679 w 12192000"/>
              <a:gd name="connsiteY380" fmla="*/ 680430 h 6858000"/>
              <a:gd name="connsiteX381" fmla="*/ 2175905 w 12192000"/>
              <a:gd name="connsiteY381" fmla="*/ 681203 h 6858000"/>
              <a:gd name="connsiteX382" fmla="*/ 2175905 w 12192000"/>
              <a:gd name="connsiteY382" fmla="*/ 756399 h 6858000"/>
              <a:gd name="connsiteX383" fmla="*/ 2176679 w 12192000"/>
              <a:gd name="connsiteY383" fmla="*/ 757172 h 6858000"/>
              <a:gd name="connsiteX384" fmla="*/ 2188972 w 12192000"/>
              <a:gd name="connsiteY384" fmla="*/ 757172 h 6858000"/>
              <a:gd name="connsiteX385" fmla="*/ 2189746 w 12192000"/>
              <a:gd name="connsiteY385" fmla="*/ 756399 h 6858000"/>
              <a:gd name="connsiteX386" fmla="*/ 2189746 w 12192000"/>
              <a:gd name="connsiteY386" fmla="*/ 681203 h 6858000"/>
              <a:gd name="connsiteX387" fmla="*/ 2188972 w 12192000"/>
              <a:gd name="connsiteY387" fmla="*/ 680430 h 6858000"/>
              <a:gd name="connsiteX388" fmla="*/ 2010218 w 12192000"/>
              <a:gd name="connsiteY388" fmla="*/ 680430 h 6858000"/>
              <a:gd name="connsiteX389" fmla="*/ 2009444 w 12192000"/>
              <a:gd name="connsiteY389" fmla="*/ 681203 h 6858000"/>
              <a:gd name="connsiteX390" fmla="*/ 2009444 w 12192000"/>
              <a:gd name="connsiteY390" fmla="*/ 726468 h 6858000"/>
              <a:gd name="connsiteX391" fmla="*/ 2041606 w 12192000"/>
              <a:gd name="connsiteY391" fmla="*/ 758485 h 6858000"/>
              <a:gd name="connsiteX392" fmla="*/ 2073768 w 12192000"/>
              <a:gd name="connsiteY392" fmla="*/ 726468 h 6858000"/>
              <a:gd name="connsiteX393" fmla="*/ 2073768 w 12192000"/>
              <a:gd name="connsiteY393" fmla="*/ 681203 h 6858000"/>
              <a:gd name="connsiteX394" fmla="*/ 2072994 w 12192000"/>
              <a:gd name="connsiteY394" fmla="*/ 680430 h 6858000"/>
              <a:gd name="connsiteX395" fmla="*/ 2060594 w 12192000"/>
              <a:gd name="connsiteY395" fmla="*/ 680430 h 6858000"/>
              <a:gd name="connsiteX396" fmla="*/ 2059820 w 12192000"/>
              <a:gd name="connsiteY396" fmla="*/ 681203 h 6858000"/>
              <a:gd name="connsiteX397" fmla="*/ 2059820 w 12192000"/>
              <a:gd name="connsiteY397" fmla="*/ 725048 h 6858000"/>
              <a:gd name="connsiteX398" fmla="*/ 2041606 w 12192000"/>
              <a:gd name="connsiteY398" fmla="*/ 745434 h 6858000"/>
              <a:gd name="connsiteX399" fmla="*/ 2023285 w 12192000"/>
              <a:gd name="connsiteY399" fmla="*/ 725048 h 6858000"/>
              <a:gd name="connsiteX400" fmla="*/ 2023285 w 12192000"/>
              <a:gd name="connsiteY400" fmla="*/ 681203 h 6858000"/>
              <a:gd name="connsiteX401" fmla="*/ 2022511 w 12192000"/>
              <a:gd name="connsiteY401" fmla="*/ 680430 h 6858000"/>
              <a:gd name="connsiteX402" fmla="*/ 2144427 w 12192000"/>
              <a:gd name="connsiteY402" fmla="*/ 680412 h 6858000"/>
              <a:gd name="connsiteX403" fmla="*/ 2143654 w 12192000"/>
              <a:gd name="connsiteY403" fmla="*/ 681186 h 6858000"/>
              <a:gd name="connsiteX404" fmla="*/ 2143654 w 12192000"/>
              <a:gd name="connsiteY404" fmla="*/ 734468 h 6858000"/>
              <a:gd name="connsiteX405" fmla="*/ 2105588 w 12192000"/>
              <a:gd name="connsiteY405" fmla="*/ 680754 h 6858000"/>
              <a:gd name="connsiteX406" fmla="*/ 2104958 w 12192000"/>
              <a:gd name="connsiteY406" fmla="*/ 680430 h 6858000"/>
              <a:gd name="connsiteX407" fmla="*/ 2091964 w 12192000"/>
              <a:gd name="connsiteY407" fmla="*/ 680430 h 6858000"/>
              <a:gd name="connsiteX408" fmla="*/ 2091190 w 12192000"/>
              <a:gd name="connsiteY408" fmla="*/ 681203 h 6858000"/>
              <a:gd name="connsiteX409" fmla="*/ 2091190 w 12192000"/>
              <a:gd name="connsiteY409" fmla="*/ 756399 h 6858000"/>
              <a:gd name="connsiteX410" fmla="*/ 2091964 w 12192000"/>
              <a:gd name="connsiteY410" fmla="*/ 757172 h 6858000"/>
              <a:gd name="connsiteX411" fmla="*/ 2104256 w 12192000"/>
              <a:gd name="connsiteY411" fmla="*/ 757172 h 6858000"/>
              <a:gd name="connsiteX412" fmla="*/ 2105030 w 12192000"/>
              <a:gd name="connsiteY412" fmla="*/ 756399 h 6858000"/>
              <a:gd name="connsiteX413" fmla="*/ 2105030 w 12192000"/>
              <a:gd name="connsiteY413" fmla="*/ 703009 h 6858000"/>
              <a:gd name="connsiteX414" fmla="*/ 2143095 w 12192000"/>
              <a:gd name="connsiteY414" fmla="*/ 756831 h 6858000"/>
              <a:gd name="connsiteX415" fmla="*/ 2143725 w 12192000"/>
              <a:gd name="connsiteY415" fmla="*/ 757154 h 6858000"/>
              <a:gd name="connsiteX416" fmla="*/ 2156720 w 12192000"/>
              <a:gd name="connsiteY416" fmla="*/ 757154 h 6858000"/>
              <a:gd name="connsiteX417" fmla="*/ 2157494 w 12192000"/>
              <a:gd name="connsiteY417" fmla="*/ 756381 h 6858000"/>
              <a:gd name="connsiteX418" fmla="*/ 2157494 w 12192000"/>
              <a:gd name="connsiteY418" fmla="*/ 681186 h 6858000"/>
              <a:gd name="connsiteX419" fmla="*/ 2156720 w 12192000"/>
              <a:gd name="connsiteY419" fmla="*/ 680412 h 6858000"/>
              <a:gd name="connsiteX420" fmla="*/ 2453898 w 12192000"/>
              <a:gd name="connsiteY420" fmla="*/ 679118 h 6858000"/>
              <a:gd name="connsiteX421" fmla="*/ 2425696 w 12192000"/>
              <a:gd name="connsiteY421" fmla="*/ 702128 h 6858000"/>
              <a:gd name="connsiteX422" fmla="*/ 2444575 w 12192000"/>
              <a:gd name="connsiteY422" fmla="*/ 722298 h 6858000"/>
              <a:gd name="connsiteX423" fmla="*/ 2458074 w 12192000"/>
              <a:gd name="connsiteY423" fmla="*/ 725480 h 6858000"/>
              <a:gd name="connsiteX424" fmla="*/ 2469592 w 12192000"/>
              <a:gd name="connsiteY424" fmla="*/ 735457 h 6858000"/>
              <a:gd name="connsiteX425" fmla="*/ 2454996 w 12192000"/>
              <a:gd name="connsiteY425" fmla="*/ 745865 h 6858000"/>
              <a:gd name="connsiteX426" fmla="*/ 2432895 w 12192000"/>
              <a:gd name="connsiteY426" fmla="*/ 737883 h 6858000"/>
              <a:gd name="connsiteX427" fmla="*/ 2431833 w 12192000"/>
              <a:gd name="connsiteY427" fmla="*/ 738045 h 6858000"/>
              <a:gd name="connsiteX428" fmla="*/ 2424708 w 12192000"/>
              <a:gd name="connsiteY428" fmla="*/ 747678 h 6858000"/>
              <a:gd name="connsiteX429" fmla="*/ 2424706 w 12192000"/>
              <a:gd name="connsiteY429" fmla="*/ 747663 h 6858000"/>
              <a:gd name="connsiteX430" fmla="*/ 2424706 w 12192000"/>
              <a:gd name="connsiteY430" fmla="*/ 747681 h 6858000"/>
              <a:gd name="connsiteX431" fmla="*/ 2424708 w 12192000"/>
              <a:gd name="connsiteY431" fmla="*/ 747678 h 6858000"/>
              <a:gd name="connsiteX432" fmla="*/ 2424850 w 12192000"/>
              <a:gd name="connsiteY432" fmla="*/ 748741 h 6858000"/>
              <a:gd name="connsiteX433" fmla="*/ 2454547 w 12192000"/>
              <a:gd name="connsiteY433" fmla="*/ 758466 h 6858000"/>
              <a:gd name="connsiteX434" fmla="*/ 2483631 w 12192000"/>
              <a:gd name="connsiteY434" fmla="*/ 734468 h 6858000"/>
              <a:gd name="connsiteX435" fmla="*/ 2464859 w 12192000"/>
              <a:gd name="connsiteY435" fmla="*/ 713867 h 6858000"/>
              <a:gd name="connsiteX436" fmla="*/ 2451361 w 12192000"/>
              <a:gd name="connsiteY436" fmla="*/ 710685 h 6858000"/>
              <a:gd name="connsiteX437" fmla="*/ 2439626 w 12192000"/>
              <a:gd name="connsiteY437" fmla="*/ 701265 h 6858000"/>
              <a:gd name="connsiteX438" fmla="*/ 2453682 w 12192000"/>
              <a:gd name="connsiteY438" fmla="*/ 691612 h 6858000"/>
              <a:gd name="connsiteX439" fmla="*/ 2472436 w 12192000"/>
              <a:gd name="connsiteY439" fmla="*/ 699000 h 6858000"/>
              <a:gd name="connsiteX440" fmla="*/ 2473498 w 12192000"/>
              <a:gd name="connsiteY440" fmla="*/ 698964 h 6858000"/>
              <a:gd name="connsiteX441" fmla="*/ 2481471 w 12192000"/>
              <a:gd name="connsiteY441" fmla="*/ 690425 h 6858000"/>
              <a:gd name="connsiteX442" fmla="*/ 2481435 w 12192000"/>
              <a:gd name="connsiteY442" fmla="*/ 689329 h 6858000"/>
              <a:gd name="connsiteX443" fmla="*/ 2453898 w 12192000"/>
              <a:gd name="connsiteY443" fmla="*/ 679118 h 6858000"/>
              <a:gd name="connsiteX444" fmla="*/ 1894168 w 12192000"/>
              <a:gd name="connsiteY444" fmla="*/ 679118 h 6858000"/>
              <a:gd name="connsiteX445" fmla="*/ 1893394 w 12192000"/>
              <a:gd name="connsiteY445" fmla="*/ 679891 h 6858000"/>
              <a:gd name="connsiteX446" fmla="*/ 1893394 w 12192000"/>
              <a:gd name="connsiteY446" fmla="*/ 1016178 h 6858000"/>
              <a:gd name="connsiteX447" fmla="*/ 1894168 w 12192000"/>
              <a:gd name="connsiteY447" fmla="*/ 1016951 h 6858000"/>
              <a:gd name="connsiteX448" fmla="*/ 1902825 w 12192000"/>
              <a:gd name="connsiteY448" fmla="*/ 1016951 h 6858000"/>
              <a:gd name="connsiteX449" fmla="*/ 1903599 w 12192000"/>
              <a:gd name="connsiteY449" fmla="*/ 1016178 h 6858000"/>
              <a:gd name="connsiteX450" fmla="*/ 1903599 w 12192000"/>
              <a:gd name="connsiteY450" fmla="*/ 679891 h 6858000"/>
              <a:gd name="connsiteX451" fmla="*/ 1902825 w 12192000"/>
              <a:gd name="connsiteY451" fmla="*/ 679118 h 6858000"/>
              <a:gd name="connsiteX452" fmla="*/ 1639127 w 12192000"/>
              <a:gd name="connsiteY452" fmla="*/ 679099 h 6858000"/>
              <a:gd name="connsiteX453" fmla="*/ 1555658 w 12192000"/>
              <a:gd name="connsiteY453" fmla="*/ 762569 h 6858000"/>
              <a:gd name="connsiteX454" fmla="*/ 1555658 w 12192000"/>
              <a:gd name="connsiteY454" fmla="*/ 933425 h 6858000"/>
              <a:gd name="connsiteX455" fmla="*/ 1639127 w 12192000"/>
              <a:gd name="connsiteY455" fmla="*/ 1016894 h 6858000"/>
              <a:gd name="connsiteX456" fmla="*/ 1786901 w 12192000"/>
              <a:gd name="connsiteY456" fmla="*/ 1016894 h 6858000"/>
              <a:gd name="connsiteX457" fmla="*/ 1790281 w 12192000"/>
              <a:gd name="connsiteY457" fmla="*/ 1013516 h 6858000"/>
              <a:gd name="connsiteX458" fmla="*/ 1790281 w 12192000"/>
              <a:gd name="connsiteY458" fmla="*/ 956629 h 6858000"/>
              <a:gd name="connsiteX459" fmla="*/ 1786901 w 12192000"/>
              <a:gd name="connsiteY459" fmla="*/ 953251 h 6858000"/>
              <a:gd name="connsiteX460" fmla="*/ 1639127 w 12192000"/>
              <a:gd name="connsiteY460" fmla="*/ 953251 h 6858000"/>
              <a:gd name="connsiteX461" fmla="*/ 1623216 w 12192000"/>
              <a:gd name="connsiteY461" fmla="*/ 937340 h 6858000"/>
              <a:gd name="connsiteX462" fmla="*/ 1623216 w 12192000"/>
              <a:gd name="connsiteY462" fmla="*/ 878840 h 6858000"/>
              <a:gd name="connsiteX463" fmla="*/ 1770990 w 12192000"/>
              <a:gd name="connsiteY463" fmla="*/ 878840 h 6858000"/>
              <a:gd name="connsiteX464" fmla="*/ 1774369 w 12192000"/>
              <a:gd name="connsiteY464" fmla="*/ 875462 h 6858000"/>
              <a:gd name="connsiteX465" fmla="*/ 1774369 w 12192000"/>
              <a:gd name="connsiteY465" fmla="*/ 818574 h 6858000"/>
              <a:gd name="connsiteX466" fmla="*/ 1770990 w 12192000"/>
              <a:gd name="connsiteY466" fmla="*/ 815197 h 6858000"/>
              <a:gd name="connsiteX467" fmla="*/ 1623216 w 12192000"/>
              <a:gd name="connsiteY467" fmla="*/ 815197 h 6858000"/>
              <a:gd name="connsiteX468" fmla="*/ 1623216 w 12192000"/>
              <a:gd name="connsiteY468" fmla="*/ 758654 h 6858000"/>
              <a:gd name="connsiteX469" fmla="*/ 1639127 w 12192000"/>
              <a:gd name="connsiteY469" fmla="*/ 742743 h 6858000"/>
              <a:gd name="connsiteX470" fmla="*/ 1786901 w 12192000"/>
              <a:gd name="connsiteY470" fmla="*/ 742743 h 6858000"/>
              <a:gd name="connsiteX471" fmla="*/ 1790281 w 12192000"/>
              <a:gd name="connsiteY471" fmla="*/ 739366 h 6858000"/>
              <a:gd name="connsiteX472" fmla="*/ 1790281 w 12192000"/>
              <a:gd name="connsiteY472" fmla="*/ 682477 h 6858000"/>
              <a:gd name="connsiteX473" fmla="*/ 1786901 w 12192000"/>
              <a:gd name="connsiteY473" fmla="*/ 679099 h 6858000"/>
              <a:gd name="connsiteX474" fmla="*/ 1269942 w 12192000"/>
              <a:gd name="connsiteY474" fmla="*/ 679099 h 6858000"/>
              <a:gd name="connsiteX475" fmla="*/ 1266565 w 12192000"/>
              <a:gd name="connsiteY475" fmla="*/ 682478 h 6858000"/>
              <a:gd name="connsiteX476" fmla="*/ 1266565 w 12192000"/>
              <a:gd name="connsiteY476" fmla="*/ 1013516 h 6858000"/>
              <a:gd name="connsiteX477" fmla="*/ 1269942 w 12192000"/>
              <a:gd name="connsiteY477" fmla="*/ 1016894 h 6858000"/>
              <a:gd name="connsiteX478" fmla="*/ 1330745 w 12192000"/>
              <a:gd name="connsiteY478" fmla="*/ 1016894 h 6858000"/>
              <a:gd name="connsiteX479" fmla="*/ 1334123 w 12192000"/>
              <a:gd name="connsiteY479" fmla="*/ 1013516 h 6858000"/>
              <a:gd name="connsiteX480" fmla="*/ 1334123 w 12192000"/>
              <a:gd name="connsiteY480" fmla="*/ 906781 h 6858000"/>
              <a:gd name="connsiteX481" fmla="*/ 1400228 w 12192000"/>
              <a:gd name="connsiteY481" fmla="*/ 907083 h 6858000"/>
              <a:gd name="connsiteX482" fmla="*/ 1467002 w 12192000"/>
              <a:gd name="connsiteY482" fmla="*/ 1014503 h 6858000"/>
              <a:gd name="connsiteX483" fmla="*/ 1471307 w 12192000"/>
              <a:gd name="connsiteY483" fmla="*/ 1016894 h 6858000"/>
              <a:gd name="connsiteX484" fmla="*/ 1535992 w 12192000"/>
              <a:gd name="connsiteY484" fmla="*/ 1016894 h 6858000"/>
              <a:gd name="connsiteX485" fmla="*/ 1538861 w 12192000"/>
              <a:gd name="connsiteY485" fmla="*/ 1011733 h 6858000"/>
              <a:gd name="connsiteX486" fmla="*/ 1467097 w 12192000"/>
              <a:gd name="connsiteY486" fmla="*/ 896288 h 6858000"/>
              <a:gd name="connsiteX487" fmla="*/ 1533190 w 12192000"/>
              <a:gd name="connsiteY487" fmla="*/ 791395 h 6858000"/>
              <a:gd name="connsiteX488" fmla="*/ 1417002 w 12192000"/>
              <a:gd name="connsiteY488" fmla="*/ 679099 h 6858000"/>
              <a:gd name="connsiteX489" fmla="*/ 519316 w 12192000"/>
              <a:gd name="connsiteY489" fmla="*/ 679099 h 6858000"/>
              <a:gd name="connsiteX490" fmla="*/ 515938 w 12192000"/>
              <a:gd name="connsiteY490" fmla="*/ 682478 h 6858000"/>
              <a:gd name="connsiteX491" fmla="*/ 515938 w 12192000"/>
              <a:gd name="connsiteY491" fmla="*/ 1013516 h 6858000"/>
              <a:gd name="connsiteX492" fmla="*/ 519316 w 12192000"/>
              <a:gd name="connsiteY492" fmla="*/ 1016894 h 6858000"/>
              <a:gd name="connsiteX493" fmla="*/ 580119 w 12192000"/>
              <a:gd name="connsiteY493" fmla="*/ 1016894 h 6858000"/>
              <a:gd name="connsiteX494" fmla="*/ 583496 w 12192000"/>
              <a:gd name="connsiteY494" fmla="*/ 1013516 h 6858000"/>
              <a:gd name="connsiteX495" fmla="*/ 583496 w 12192000"/>
              <a:gd name="connsiteY495" fmla="*/ 784845 h 6858000"/>
              <a:gd name="connsiteX496" fmla="*/ 674227 w 12192000"/>
              <a:gd name="connsiteY496" fmla="*/ 960597 h 6858000"/>
              <a:gd name="connsiteX497" fmla="*/ 712413 w 12192000"/>
              <a:gd name="connsiteY497" fmla="*/ 960597 h 6858000"/>
              <a:gd name="connsiteX498" fmla="*/ 803634 w 12192000"/>
              <a:gd name="connsiteY498" fmla="*/ 784845 h 6858000"/>
              <a:gd name="connsiteX499" fmla="*/ 803634 w 12192000"/>
              <a:gd name="connsiteY499" fmla="*/ 1013516 h 6858000"/>
              <a:gd name="connsiteX500" fmla="*/ 807012 w 12192000"/>
              <a:gd name="connsiteY500" fmla="*/ 1016894 h 6858000"/>
              <a:gd name="connsiteX501" fmla="*/ 867814 w 12192000"/>
              <a:gd name="connsiteY501" fmla="*/ 1016894 h 6858000"/>
              <a:gd name="connsiteX502" fmla="*/ 871192 w 12192000"/>
              <a:gd name="connsiteY502" fmla="*/ 1013516 h 6858000"/>
              <a:gd name="connsiteX503" fmla="*/ 871192 w 12192000"/>
              <a:gd name="connsiteY503" fmla="*/ 682478 h 6858000"/>
              <a:gd name="connsiteX504" fmla="*/ 867814 w 12192000"/>
              <a:gd name="connsiteY504" fmla="*/ 679099 h 6858000"/>
              <a:gd name="connsiteX505" fmla="*/ 791052 w 12192000"/>
              <a:gd name="connsiteY505" fmla="*/ 679099 h 6858000"/>
              <a:gd name="connsiteX506" fmla="*/ 786551 w 12192000"/>
              <a:gd name="connsiteY506" fmla="*/ 681839 h 6858000"/>
              <a:gd name="connsiteX507" fmla="*/ 693810 w 12192000"/>
              <a:gd name="connsiteY507" fmla="*/ 861154 h 6858000"/>
              <a:gd name="connsiteX508" fmla="*/ 601556 w 12192000"/>
              <a:gd name="connsiteY508" fmla="*/ 681848 h 6858000"/>
              <a:gd name="connsiteX509" fmla="*/ 597051 w 12192000"/>
              <a:gd name="connsiteY509" fmla="*/ 679099 h 6858000"/>
              <a:gd name="connsiteX510" fmla="*/ 1068878 w 12192000"/>
              <a:gd name="connsiteY510" fmla="*/ 674636 h 6858000"/>
              <a:gd name="connsiteX511" fmla="*/ 895517 w 12192000"/>
              <a:gd name="connsiteY511" fmla="*/ 847997 h 6858000"/>
              <a:gd name="connsiteX512" fmla="*/ 897163 w 12192000"/>
              <a:gd name="connsiteY512" fmla="*/ 871884 h 6858000"/>
              <a:gd name="connsiteX513" fmla="*/ 961920 w 12192000"/>
              <a:gd name="connsiteY513" fmla="*/ 871884 h 6858000"/>
              <a:gd name="connsiteX514" fmla="*/ 959280 w 12192000"/>
              <a:gd name="connsiteY514" fmla="*/ 847997 h 6858000"/>
              <a:gd name="connsiteX515" fmla="*/ 1068878 w 12192000"/>
              <a:gd name="connsiteY515" fmla="*/ 738397 h 6858000"/>
              <a:gd name="connsiteX516" fmla="*/ 1178479 w 12192000"/>
              <a:gd name="connsiteY516" fmla="*/ 847997 h 6858000"/>
              <a:gd name="connsiteX517" fmla="*/ 1175836 w 12192000"/>
              <a:gd name="connsiteY517" fmla="*/ 871884 h 6858000"/>
              <a:gd name="connsiteX518" fmla="*/ 1240594 w 12192000"/>
              <a:gd name="connsiteY518" fmla="*/ 871884 h 6858000"/>
              <a:gd name="connsiteX519" fmla="*/ 1242240 w 12192000"/>
              <a:gd name="connsiteY519" fmla="*/ 847997 h 6858000"/>
              <a:gd name="connsiteX520" fmla="*/ 1068878 w 12192000"/>
              <a:gd name="connsiteY520" fmla="*/ 674636 h 6858000"/>
              <a:gd name="connsiteX521" fmla="*/ 1075294 w 12192000"/>
              <a:gd name="connsiteY521" fmla="*/ 544446 h 6858000"/>
              <a:gd name="connsiteX522" fmla="*/ 1090876 w 12192000"/>
              <a:gd name="connsiteY522" fmla="*/ 588594 h 6858000"/>
              <a:gd name="connsiteX523" fmla="*/ 1059711 w 12192000"/>
              <a:gd name="connsiteY523" fmla="*/ 588594 h 6858000"/>
              <a:gd name="connsiteX524" fmla="*/ 799860 w 12192000"/>
              <a:gd name="connsiteY524" fmla="*/ 538560 h 6858000"/>
              <a:gd name="connsiteX525" fmla="*/ 835525 w 12192000"/>
              <a:gd name="connsiteY525" fmla="*/ 574571 h 6858000"/>
              <a:gd name="connsiteX526" fmla="*/ 799860 w 12192000"/>
              <a:gd name="connsiteY526" fmla="*/ 610583 h 6858000"/>
              <a:gd name="connsiteX527" fmla="*/ 764194 w 12192000"/>
              <a:gd name="connsiteY527" fmla="*/ 574571 h 6858000"/>
              <a:gd name="connsiteX528" fmla="*/ 799860 w 12192000"/>
              <a:gd name="connsiteY528" fmla="*/ 538560 h 6858000"/>
              <a:gd name="connsiteX529" fmla="*/ 1061464 w 12192000"/>
              <a:gd name="connsiteY529" fmla="*/ 514840 h 6858000"/>
              <a:gd name="connsiteX530" fmla="*/ 1059097 w 12192000"/>
              <a:gd name="connsiteY530" fmla="*/ 516480 h 6858000"/>
              <a:gd name="connsiteX531" fmla="*/ 1015512 w 12192000"/>
              <a:gd name="connsiteY531" fmla="*/ 632593 h 6858000"/>
              <a:gd name="connsiteX532" fmla="*/ 1016695 w 12192000"/>
              <a:gd name="connsiteY532" fmla="*/ 634302 h 6858000"/>
              <a:gd name="connsiteX533" fmla="*/ 1041825 w 12192000"/>
              <a:gd name="connsiteY533" fmla="*/ 634302 h 6858000"/>
              <a:gd name="connsiteX534" fmla="*/ 1044208 w 12192000"/>
              <a:gd name="connsiteY534" fmla="*/ 632620 h 6858000"/>
              <a:gd name="connsiteX535" fmla="*/ 1051055 w 12192000"/>
              <a:gd name="connsiteY535" fmla="*/ 613353 h 6858000"/>
              <a:gd name="connsiteX536" fmla="*/ 1099532 w 12192000"/>
              <a:gd name="connsiteY536" fmla="*/ 613353 h 6858000"/>
              <a:gd name="connsiteX537" fmla="*/ 1106379 w 12192000"/>
              <a:gd name="connsiteY537" fmla="*/ 632620 h 6858000"/>
              <a:gd name="connsiteX538" fmla="*/ 1108762 w 12192000"/>
              <a:gd name="connsiteY538" fmla="*/ 634302 h 6858000"/>
              <a:gd name="connsiteX539" fmla="*/ 1134583 w 12192000"/>
              <a:gd name="connsiteY539" fmla="*/ 634302 h 6858000"/>
              <a:gd name="connsiteX540" fmla="*/ 1135766 w 12192000"/>
              <a:gd name="connsiteY540" fmla="*/ 632592 h 6858000"/>
              <a:gd name="connsiteX541" fmla="*/ 1092012 w 12192000"/>
              <a:gd name="connsiteY541" fmla="*/ 516477 h 6858000"/>
              <a:gd name="connsiteX542" fmla="*/ 1089646 w 12192000"/>
              <a:gd name="connsiteY542" fmla="*/ 514840 h 6858000"/>
              <a:gd name="connsiteX543" fmla="*/ 877639 w 12192000"/>
              <a:gd name="connsiteY543" fmla="*/ 514840 h 6858000"/>
              <a:gd name="connsiteX544" fmla="*/ 876376 w 12192000"/>
              <a:gd name="connsiteY544" fmla="*/ 516104 h 6858000"/>
              <a:gd name="connsiteX545" fmla="*/ 876376 w 12192000"/>
              <a:gd name="connsiteY545" fmla="*/ 633038 h 6858000"/>
              <a:gd name="connsiteX546" fmla="*/ 877639 w 12192000"/>
              <a:gd name="connsiteY546" fmla="*/ 634302 h 6858000"/>
              <a:gd name="connsiteX547" fmla="*/ 901946 w 12192000"/>
              <a:gd name="connsiteY547" fmla="*/ 634302 h 6858000"/>
              <a:gd name="connsiteX548" fmla="*/ 903210 w 12192000"/>
              <a:gd name="connsiteY548" fmla="*/ 633038 h 6858000"/>
              <a:gd name="connsiteX549" fmla="*/ 903210 w 12192000"/>
              <a:gd name="connsiteY549" fmla="*/ 557604 h 6858000"/>
              <a:gd name="connsiteX550" fmla="*/ 933335 w 12192000"/>
              <a:gd name="connsiteY550" fmla="*/ 614218 h 6858000"/>
              <a:gd name="connsiteX551" fmla="*/ 948571 w 12192000"/>
              <a:gd name="connsiteY551" fmla="*/ 614218 h 6858000"/>
              <a:gd name="connsiteX552" fmla="*/ 978696 w 12192000"/>
              <a:gd name="connsiteY552" fmla="*/ 557604 h 6858000"/>
              <a:gd name="connsiteX553" fmla="*/ 978696 w 12192000"/>
              <a:gd name="connsiteY553" fmla="*/ 633038 h 6858000"/>
              <a:gd name="connsiteX554" fmla="*/ 979960 w 12192000"/>
              <a:gd name="connsiteY554" fmla="*/ 634302 h 6858000"/>
              <a:gd name="connsiteX555" fmla="*/ 1004267 w 12192000"/>
              <a:gd name="connsiteY555" fmla="*/ 634302 h 6858000"/>
              <a:gd name="connsiteX556" fmla="*/ 1005532 w 12192000"/>
              <a:gd name="connsiteY556" fmla="*/ 633038 h 6858000"/>
              <a:gd name="connsiteX557" fmla="*/ 1005532 w 12192000"/>
              <a:gd name="connsiteY557" fmla="*/ 516104 h 6858000"/>
              <a:gd name="connsiteX558" fmla="*/ 1004267 w 12192000"/>
              <a:gd name="connsiteY558" fmla="*/ 514840 h 6858000"/>
              <a:gd name="connsiteX559" fmla="*/ 974321 w 12192000"/>
              <a:gd name="connsiteY559" fmla="*/ 514840 h 6858000"/>
              <a:gd name="connsiteX560" fmla="*/ 972094 w 12192000"/>
              <a:gd name="connsiteY560" fmla="*/ 516173 h 6858000"/>
              <a:gd name="connsiteX561" fmla="*/ 941126 w 12192000"/>
              <a:gd name="connsiteY561" fmla="*/ 573878 h 6858000"/>
              <a:gd name="connsiteX562" fmla="*/ 910330 w 12192000"/>
              <a:gd name="connsiteY562" fmla="*/ 516178 h 6858000"/>
              <a:gd name="connsiteX563" fmla="*/ 908101 w 12192000"/>
              <a:gd name="connsiteY563" fmla="*/ 514840 h 6858000"/>
              <a:gd name="connsiteX564" fmla="*/ 622806 w 12192000"/>
              <a:gd name="connsiteY564" fmla="*/ 514840 h 6858000"/>
              <a:gd name="connsiteX565" fmla="*/ 621542 w 12192000"/>
              <a:gd name="connsiteY565" fmla="*/ 516104 h 6858000"/>
              <a:gd name="connsiteX566" fmla="*/ 621542 w 12192000"/>
              <a:gd name="connsiteY566" fmla="*/ 633038 h 6858000"/>
              <a:gd name="connsiteX567" fmla="*/ 622806 w 12192000"/>
              <a:gd name="connsiteY567" fmla="*/ 634302 h 6858000"/>
              <a:gd name="connsiteX568" fmla="*/ 647113 w 12192000"/>
              <a:gd name="connsiteY568" fmla="*/ 634302 h 6858000"/>
              <a:gd name="connsiteX569" fmla="*/ 648377 w 12192000"/>
              <a:gd name="connsiteY569" fmla="*/ 633038 h 6858000"/>
              <a:gd name="connsiteX570" fmla="*/ 648377 w 12192000"/>
              <a:gd name="connsiteY570" fmla="*/ 586863 h 6858000"/>
              <a:gd name="connsiteX571" fmla="*/ 696335 w 12192000"/>
              <a:gd name="connsiteY571" fmla="*/ 586863 h 6858000"/>
              <a:gd name="connsiteX572" fmla="*/ 696335 w 12192000"/>
              <a:gd name="connsiteY572" fmla="*/ 633038 h 6858000"/>
              <a:gd name="connsiteX573" fmla="*/ 697598 w 12192000"/>
              <a:gd name="connsiteY573" fmla="*/ 634302 h 6858000"/>
              <a:gd name="connsiteX574" fmla="*/ 721905 w 12192000"/>
              <a:gd name="connsiteY574" fmla="*/ 634302 h 6858000"/>
              <a:gd name="connsiteX575" fmla="*/ 723171 w 12192000"/>
              <a:gd name="connsiteY575" fmla="*/ 633038 h 6858000"/>
              <a:gd name="connsiteX576" fmla="*/ 723171 w 12192000"/>
              <a:gd name="connsiteY576" fmla="*/ 516104 h 6858000"/>
              <a:gd name="connsiteX577" fmla="*/ 721905 w 12192000"/>
              <a:gd name="connsiteY577" fmla="*/ 514840 h 6858000"/>
              <a:gd name="connsiteX578" fmla="*/ 697598 w 12192000"/>
              <a:gd name="connsiteY578" fmla="*/ 514840 h 6858000"/>
              <a:gd name="connsiteX579" fmla="*/ 696335 w 12192000"/>
              <a:gd name="connsiteY579" fmla="*/ 516104 h 6858000"/>
              <a:gd name="connsiteX580" fmla="*/ 696335 w 12192000"/>
              <a:gd name="connsiteY580" fmla="*/ 561586 h 6858000"/>
              <a:gd name="connsiteX581" fmla="*/ 648377 w 12192000"/>
              <a:gd name="connsiteY581" fmla="*/ 561586 h 6858000"/>
              <a:gd name="connsiteX582" fmla="*/ 648377 w 12192000"/>
              <a:gd name="connsiteY582" fmla="*/ 516104 h 6858000"/>
              <a:gd name="connsiteX583" fmla="*/ 647113 w 12192000"/>
              <a:gd name="connsiteY583" fmla="*/ 514840 h 6858000"/>
              <a:gd name="connsiteX584" fmla="*/ 517202 w 12192000"/>
              <a:gd name="connsiteY584" fmla="*/ 514840 h 6858000"/>
              <a:gd name="connsiteX585" fmla="*/ 515938 w 12192000"/>
              <a:gd name="connsiteY585" fmla="*/ 516104 h 6858000"/>
              <a:gd name="connsiteX586" fmla="*/ 515938 w 12192000"/>
              <a:gd name="connsiteY586" fmla="*/ 538854 h 6858000"/>
              <a:gd name="connsiteX587" fmla="*/ 517202 w 12192000"/>
              <a:gd name="connsiteY587" fmla="*/ 540118 h 6858000"/>
              <a:gd name="connsiteX588" fmla="*/ 549180 w 12192000"/>
              <a:gd name="connsiteY588" fmla="*/ 540118 h 6858000"/>
              <a:gd name="connsiteX589" fmla="*/ 549180 w 12192000"/>
              <a:gd name="connsiteY589" fmla="*/ 633038 h 6858000"/>
              <a:gd name="connsiteX590" fmla="*/ 550444 w 12192000"/>
              <a:gd name="connsiteY590" fmla="*/ 634302 h 6858000"/>
              <a:gd name="connsiteX591" fmla="*/ 574751 w 12192000"/>
              <a:gd name="connsiteY591" fmla="*/ 634302 h 6858000"/>
              <a:gd name="connsiteX592" fmla="*/ 576015 w 12192000"/>
              <a:gd name="connsiteY592" fmla="*/ 633038 h 6858000"/>
              <a:gd name="connsiteX593" fmla="*/ 576015 w 12192000"/>
              <a:gd name="connsiteY593" fmla="*/ 540118 h 6858000"/>
              <a:gd name="connsiteX594" fmla="*/ 607992 w 12192000"/>
              <a:gd name="connsiteY594" fmla="*/ 540118 h 6858000"/>
              <a:gd name="connsiteX595" fmla="*/ 609257 w 12192000"/>
              <a:gd name="connsiteY595" fmla="*/ 538854 h 6858000"/>
              <a:gd name="connsiteX596" fmla="*/ 609257 w 12192000"/>
              <a:gd name="connsiteY596" fmla="*/ 516104 h 6858000"/>
              <a:gd name="connsiteX597" fmla="*/ 607993 w 12192000"/>
              <a:gd name="connsiteY597" fmla="*/ 514840 h 6858000"/>
              <a:gd name="connsiteX598" fmla="*/ 1185521 w 12192000"/>
              <a:gd name="connsiteY598" fmla="*/ 512763 h 6858000"/>
              <a:gd name="connsiteX599" fmla="*/ 1139467 w 12192000"/>
              <a:gd name="connsiteY599" fmla="*/ 548428 h 6858000"/>
              <a:gd name="connsiteX600" fmla="*/ 1181193 w 12192000"/>
              <a:gd name="connsiteY600" fmla="*/ 586517 h 6858000"/>
              <a:gd name="connsiteX601" fmla="*/ 1205257 w 12192000"/>
              <a:gd name="connsiteY601" fmla="*/ 600714 h 6858000"/>
              <a:gd name="connsiteX602" fmla="*/ 1185347 w 12192000"/>
              <a:gd name="connsiteY602" fmla="*/ 612487 h 6858000"/>
              <a:gd name="connsiteX603" fmla="*/ 1149696 w 12192000"/>
              <a:gd name="connsiteY603" fmla="*/ 598202 h 6858000"/>
              <a:gd name="connsiteX604" fmla="*/ 1147843 w 12192000"/>
              <a:gd name="connsiteY604" fmla="*/ 598432 h 6858000"/>
              <a:gd name="connsiteX605" fmla="*/ 1135429 w 12192000"/>
              <a:gd name="connsiteY605" fmla="*/ 616740 h 6858000"/>
              <a:gd name="connsiteX606" fmla="*/ 1135636 w 12192000"/>
              <a:gd name="connsiteY606" fmla="*/ 618428 h 6858000"/>
              <a:gd name="connsiteX607" fmla="*/ 1185521 w 12192000"/>
              <a:gd name="connsiteY607" fmla="*/ 636379 h 6858000"/>
              <a:gd name="connsiteX608" fmla="*/ 1232785 w 12192000"/>
              <a:gd name="connsiteY608" fmla="*/ 599502 h 6858000"/>
              <a:gd name="connsiteX609" fmla="*/ 1188810 w 12192000"/>
              <a:gd name="connsiteY609" fmla="*/ 561066 h 6858000"/>
              <a:gd name="connsiteX610" fmla="*/ 1166996 w 12192000"/>
              <a:gd name="connsiteY610" fmla="*/ 547389 h 6858000"/>
              <a:gd name="connsiteX611" fmla="*/ 1185347 w 12192000"/>
              <a:gd name="connsiteY611" fmla="*/ 536655 h 6858000"/>
              <a:gd name="connsiteX612" fmla="*/ 1214192 w 12192000"/>
              <a:gd name="connsiteY612" fmla="*/ 546909 h 6858000"/>
              <a:gd name="connsiteX613" fmla="*/ 1216082 w 12192000"/>
              <a:gd name="connsiteY613" fmla="*/ 546626 h 6858000"/>
              <a:gd name="connsiteX614" fmla="*/ 1227215 w 12192000"/>
              <a:gd name="connsiteY614" fmla="*/ 528382 h 6858000"/>
              <a:gd name="connsiteX615" fmla="*/ 1227003 w 12192000"/>
              <a:gd name="connsiteY615" fmla="*/ 526766 h 6858000"/>
              <a:gd name="connsiteX616" fmla="*/ 1185521 w 12192000"/>
              <a:gd name="connsiteY616" fmla="*/ 512763 h 6858000"/>
              <a:gd name="connsiteX617" fmla="*/ 799860 w 12192000"/>
              <a:gd name="connsiteY617" fmla="*/ 512763 h 6858000"/>
              <a:gd name="connsiteX618" fmla="*/ 736666 w 12192000"/>
              <a:gd name="connsiteY618" fmla="*/ 574571 h 6858000"/>
              <a:gd name="connsiteX619" fmla="*/ 799860 w 12192000"/>
              <a:gd name="connsiteY619" fmla="*/ 636379 h 6858000"/>
              <a:gd name="connsiteX620" fmla="*/ 863053 w 12192000"/>
              <a:gd name="connsiteY620" fmla="*/ 574571 h 6858000"/>
              <a:gd name="connsiteX621" fmla="*/ 799860 w 12192000"/>
              <a:gd name="connsiteY621" fmla="*/ 512763 h 6858000"/>
              <a:gd name="connsiteX622" fmla="*/ 0 w 12192000"/>
              <a:gd name="connsiteY622" fmla="*/ 0 h 6858000"/>
              <a:gd name="connsiteX623" fmla="*/ 12192000 w 12192000"/>
              <a:gd name="connsiteY623" fmla="*/ 0 h 6858000"/>
              <a:gd name="connsiteX624" fmla="*/ 12192000 w 12192000"/>
              <a:gd name="connsiteY624" fmla="*/ 6858000 h 6858000"/>
              <a:gd name="connsiteX625" fmla="*/ 0 w 12192000"/>
              <a:gd name="connsiteY625" fmla="*/ 6858000 h 6858000"/>
              <a:gd name="connsiteX626" fmla="*/ 0 w 12192000"/>
              <a:gd name="connsiteY626" fmla="*/ 6358170 h 6858000"/>
              <a:gd name="connsiteX627" fmla="*/ 5354778 w 12192000"/>
              <a:gd name="connsiteY627" fmla="*/ 6358170 h 6858000"/>
              <a:gd name="connsiteX628" fmla="*/ 5455957 w 12192000"/>
              <a:gd name="connsiteY628" fmla="*/ 5599507 h 6858000"/>
              <a:gd name="connsiteX629" fmla="*/ 2577373 w 12192000"/>
              <a:gd name="connsiteY629" fmla="*/ 2722417 h 6858000"/>
              <a:gd name="connsiteX630" fmla="*/ 45356 w 12192000"/>
              <a:gd name="connsiteY630" fmla="*/ 4227981 h 6858000"/>
              <a:gd name="connsiteX631" fmla="*/ 0 w 12192000"/>
              <a:gd name="connsiteY631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12192000" h="6858000">
                <a:moveTo>
                  <a:pt x="2430429" y="938933"/>
                </a:moveTo>
                <a:lnTo>
                  <a:pt x="2430429" y="938951"/>
                </a:lnTo>
                <a:cubicBezTo>
                  <a:pt x="2429997" y="938951"/>
                  <a:pt x="2429656" y="939311"/>
                  <a:pt x="2429656" y="939724"/>
                </a:cubicBezTo>
                <a:lnTo>
                  <a:pt x="2429656" y="1014920"/>
                </a:lnTo>
                <a:cubicBezTo>
                  <a:pt x="2429656" y="1015351"/>
                  <a:pt x="2430015" y="1015693"/>
                  <a:pt x="2430429" y="1015693"/>
                </a:cubicBezTo>
                <a:lnTo>
                  <a:pt x="2482785" y="1015693"/>
                </a:lnTo>
                <a:cubicBezTo>
                  <a:pt x="2483216" y="1015693"/>
                  <a:pt x="2483559" y="1015334"/>
                  <a:pt x="2483559" y="1014920"/>
                </a:cubicBezTo>
                <a:lnTo>
                  <a:pt x="2483559" y="1003631"/>
                </a:lnTo>
                <a:cubicBezTo>
                  <a:pt x="2483559" y="1003199"/>
                  <a:pt x="2483199" y="1002858"/>
                  <a:pt x="2482785" y="1002858"/>
                </a:cubicBezTo>
                <a:lnTo>
                  <a:pt x="2443496" y="1002858"/>
                </a:lnTo>
                <a:lnTo>
                  <a:pt x="2443496" y="982257"/>
                </a:lnTo>
                <a:lnTo>
                  <a:pt x="2477638" y="982257"/>
                </a:lnTo>
                <a:cubicBezTo>
                  <a:pt x="2478069" y="982257"/>
                  <a:pt x="2478411" y="981897"/>
                  <a:pt x="2478411" y="981484"/>
                </a:cubicBezTo>
                <a:lnTo>
                  <a:pt x="2478411" y="970302"/>
                </a:lnTo>
                <a:cubicBezTo>
                  <a:pt x="2478411" y="969871"/>
                  <a:pt x="2478052" y="969529"/>
                  <a:pt x="2477638" y="969529"/>
                </a:cubicBezTo>
                <a:lnTo>
                  <a:pt x="2443496" y="969529"/>
                </a:lnTo>
                <a:lnTo>
                  <a:pt x="2443496" y="951768"/>
                </a:lnTo>
                <a:lnTo>
                  <a:pt x="2482785" y="951768"/>
                </a:lnTo>
                <a:cubicBezTo>
                  <a:pt x="2483216" y="951768"/>
                  <a:pt x="2483559" y="951409"/>
                  <a:pt x="2483559" y="950995"/>
                </a:cubicBezTo>
                <a:lnTo>
                  <a:pt x="2483559" y="939706"/>
                </a:lnTo>
                <a:cubicBezTo>
                  <a:pt x="2483559" y="939275"/>
                  <a:pt x="2483199" y="938933"/>
                  <a:pt x="2482785" y="938933"/>
                </a:cubicBezTo>
                <a:close/>
                <a:moveTo>
                  <a:pt x="2193489" y="938933"/>
                </a:moveTo>
                <a:lnTo>
                  <a:pt x="2193489" y="938951"/>
                </a:lnTo>
                <a:cubicBezTo>
                  <a:pt x="2193057" y="938951"/>
                  <a:pt x="2192715" y="939311"/>
                  <a:pt x="2192715" y="939724"/>
                </a:cubicBezTo>
                <a:lnTo>
                  <a:pt x="2192715" y="1014920"/>
                </a:lnTo>
                <a:cubicBezTo>
                  <a:pt x="2192715" y="1015351"/>
                  <a:pt x="2193075" y="1015693"/>
                  <a:pt x="2193489" y="1015693"/>
                </a:cubicBezTo>
                <a:lnTo>
                  <a:pt x="2245845" y="1015693"/>
                </a:lnTo>
                <a:cubicBezTo>
                  <a:pt x="2246277" y="1015693"/>
                  <a:pt x="2246619" y="1015334"/>
                  <a:pt x="2246619" y="1014920"/>
                </a:cubicBezTo>
                <a:lnTo>
                  <a:pt x="2246619" y="1003631"/>
                </a:lnTo>
                <a:cubicBezTo>
                  <a:pt x="2246619" y="1003199"/>
                  <a:pt x="2246258" y="1002858"/>
                  <a:pt x="2245845" y="1002858"/>
                </a:cubicBezTo>
                <a:lnTo>
                  <a:pt x="2206555" y="1002858"/>
                </a:lnTo>
                <a:lnTo>
                  <a:pt x="2206555" y="982257"/>
                </a:lnTo>
                <a:lnTo>
                  <a:pt x="2240697" y="982257"/>
                </a:lnTo>
                <a:cubicBezTo>
                  <a:pt x="2241129" y="982257"/>
                  <a:pt x="2241471" y="981897"/>
                  <a:pt x="2241471" y="981484"/>
                </a:cubicBezTo>
                <a:lnTo>
                  <a:pt x="2241471" y="970302"/>
                </a:lnTo>
                <a:cubicBezTo>
                  <a:pt x="2241471" y="969871"/>
                  <a:pt x="2241111" y="969529"/>
                  <a:pt x="2240697" y="969529"/>
                </a:cubicBezTo>
                <a:lnTo>
                  <a:pt x="2206555" y="969529"/>
                </a:lnTo>
                <a:lnTo>
                  <a:pt x="2206555" y="951768"/>
                </a:lnTo>
                <a:lnTo>
                  <a:pt x="2245845" y="951768"/>
                </a:lnTo>
                <a:cubicBezTo>
                  <a:pt x="2246277" y="951768"/>
                  <a:pt x="2246619" y="951409"/>
                  <a:pt x="2246619" y="950995"/>
                </a:cubicBezTo>
                <a:lnTo>
                  <a:pt x="2246619" y="939706"/>
                </a:lnTo>
                <a:cubicBezTo>
                  <a:pt x="2246619" y="939275"/>
                  <a:pt x="2246258" y="938933"/>
                  <a:pt x="2245845" y="938933"/>
                </a:cubicBezTo>
                <a:close/>
                <a:moveTo>
                  <a:pt x="2161219" y="938933"/>
                </a:moveTo>
                <a:cubicBezTo>
                  <a:pt x="2160787" y="938933"/>
                  <a:pt x="2160445" y="939293"/>
                  <a:pt x="2160445" y="939706"/>
                </a:cubicBezTo>
                <a:lnTo>
                  <a:pt x="2160445" y="1014902"/>
                </a:lnTo>
                <a:cubicBezTo>
                  <a:pt x="2160445" y="1015334"/>
                  <a:pt x="2160805" y="1015675"/>
                  <a:pt x="2161219" y="1015675"/>
                </a:cubicBezTo>
                <a:lnTo>
                  <a:pt x="2173512" y="1015675"/>
                </a:lnTo>
                <a:cubicBezTo>
                  <a:pt x="2173944" y="1015675"/>
                  <a:pt x="2174285" y="1015316"/>
                  <a:pt x="2174285" y="1014902"/>
                </a:cubicBezTo>
                <a:lnTo>
                  <a:pt x="2174285" y="939706"/>
                </a:lnTo>
                <a:cubicBezTo>
                  <a:pt x="2174285" y="939275"/>
                  <a:pt x="2173926" y="938933"/>
                  <a:pt x="2173512" y="938933"/>
                </a:cubicBezTo>
                <a:close/>
                <a:moveTo>
                  <a:pt x="2315532" y="938915"/>
                </a:moveTo>
                <a:cubicBezTo>
                  <a:pt x="2315100" y="938915"/>
                  <a:pt x="2314758" y="939275"/>
                  <a:pt x="2314758" y="939688"/>
                </a:cubicBezTo>
                <a:lnTo>
                  <a:pt x="2314758" y="992971"/>
                </a:lnTo>
                <a:lnTo>
                  <a:pt x="2276693" y="939257"/>
                </a:lnTo>
                <a:cubicBezTo>
                  <a:pt x="2276549" y="939059"/>
                  <a:pt x="2276314" y="938933"/>
                  <a:pt x="2276063" y="938933"/>
                </a:cubicBezTo>
                <a:lnTo>
                  <a:pt x="2263069" y="938933"/>
                </a:lnTo>
                <a:cubicBezTo>
                  <a:pt x="2262637" y="938933"/>
                  <a:pt x="2262295" y="939293"/>
                  <a:pt x="2262295" y="939706"/>
                </a:cubicBezTo>
                <a:lnTo>
                  <a:pt x="2262295" y="1014902"/>
                </a:lnTo>
                <a:cubicBezTo>
                  <a:pt x="2262295" y="1015334"/>
                  <a:pt x="2262655" y="1015675"/>
                  <a:pt x="2263069" y="1015675"/>
                </a:cubicBezTo>
                <a:lnTo>
                  <a:pt x="2275361" y="1015675"/>
                </a:lnTo>
                <a:cubicBezTo>
                  <a:pt x="2275793" y="1015675"/>
                  <a:pt x="2276135" y="1015316"/>
                  <a:pt x="2276135" y="1014902"/>
                </a:cubicBezTo>
                <a:lnTo>
                  <a:pt x="2276135" y="961512"/>
                </a:lnTo>
                <a:lnTo>
                  <a:pt x="2314200" y="1015334"/>
                </a:lnTo>
                <a:cubicBezTo>
                  <a:pt x="2314344" y="1015531"/>
                  <a:pt x="2314578" y="1015657"/>
                  <a:pt x="2314830" y="1015657"/>
                </a:cubicBezTo>
                <a:lnTo>
                  <a:pt x="2327824" y="1015657"/>
                </a:lnTo>
                <a:cubicBezTo>
                  <a:pt x="2328256" y="1015657"/>
                  <a:pt x="2328598" y="1015297"/>
                  <a:pt x="2328598" y="1014884"/>
                </a:cubicBezTo>
                <a:lnTo>
                  <a:pt x="2328598" y="939688"/>
                </a:lnTo>
                <a:cubicBezTo>
                  <a:pt x="2328598" y="939257"/>
                  <a:pt x="2328238" y="938915"/>
                  <a:pt x="2327824" y="938915"/>
                </a:cubicBezTo>
                <a:close/>
                <a:moveTo>
                  <a:pt x="2523604" y="937621"/>
                </a:moveTo>
                <a:cubicBezTo>
                  <a:pt x="2506488" y="937621"/>
                  <a:pt x="2495401" y="947256"/>
                  <a:pt x="2495401" y="960631"/>
                </a:cubicBezTo>
                <a:cubicBezTo>
                  <a:pt x="2495401" y="970824"/>
                  <a:pt x="2502096" y="977834"/>
                  <a:pt x="2514281" y="980800"/>
                </a:cubicBezTo>
                <a:lnTo>
                  <a:pt x="2527779" y="983982"/>
                </a:lnTo>
                <a:cubicBezTo>
                  <a:pt x="2536112" y="985960"/>
                  <a:pt x="2539298" y="989249"/>
                  <a:pt x="2539298" y="993959"/>
                </a:cubicBezTo>
                <a:cubicBezTo>
                  <a:pt x="2539298" y="999982"/>
                  <a:pt x="2534025" y="1004368"/>
                  <a:pt x="2524702" y="1004368"/>
                </a:cubicBezTo>
                <a:cubicBezTo>
                  <a:pt x="2517646" y="1004368"/>
                  <a:pt x="2510178" y="1001887"/>
                  <a:pt x="2502600" y="996386"/>
                </a:cubicBezTo>
                <a:cubicBezTo>
                  <a:pt x="2502258" y="996152"/>
                  <a:pt x="2501791" y="996207"/>
                  <a:pt x="2501539" y="996548"/>
                </a:cubicBezTo>
                <a:lnTo>
                  <a:pt x="2494413" y="1006181"/>
                </a:lnTo>
                <a:lnTo>
                  <a:pt x="2494411" y="1006165"/>
                </a:lnTo>
                <a:lnTo>
                  <a:pt x="2494411" y="1006183"/>
                </a:lnTo>
                <a:lnTo>
                  <a:pt x="2494413" y="1006181"/>
                </a:lnTo>
                <a:lnTo>
                  <a:pt x="2494556" y="1007244"/>
                </a:lnTo>
                <a:cubicBezTo>
                  <a:pt x="2502600" y="1013518"/>
                  <a:pt x="2513219" y="1016970"/>
                  <a:pt x="2524252" y="1016970"/>
                </a:cubicBezTo>
                <a:cubicBezTo>
                  <a:pt x="2542465" y="1016970"/>
                  <a:pt x="2553336" y="1007334"/>
                  <a:pt x="2553336" y="992971"/>
                </a:cubicBezTo>
                <a:cubicBezTo>
                  <a:pt x="2553336" y="982239"/>
                  <a:pt x="2547073" y="975444"/>
                  <a:pt x="2534564" y="972370"/>
                </a:cubicBezTo>
                <a:lnTo>
                  <a:pt x="2521066" y="969188"/>
                </a:lnTo>
                <a:cubicBezTo>
                  <a:pt x="2512301" y="967120"/>
                  <a:pt x="2509331" y="964154"/>
                  <a:pt x="2509331" y="959768"/>
                </a:cubicBezTo>
                <a:cubicBezTo>
                  <a:pt x="2509331" y="954285"/>
                  <a:pt x="2514281" y="950115"/>
                  <a:pt x="2523388" y="950115"/>
                </a:cubicBezTo>
                <a:cubicBezTo>
                  <a:pt x="2529975" y="950115"/>
                  <a:pt x="2536364" y="952380"/>
                  <a:pt x="2542141" y="957503"/>
                </a:cubicBezTo>
                <a:cubicBezTo>
                  <a:pt x="2542447" y="957772"/>
                  <a:pt x="2542915" y="957772"/>
                  <a:pt x="2543203" y="957467"/>
                </a:cubicBezTo>
                <a:lnTo>
                  <a:pt x="2551176" y="948928"/>
                </a:lnTo>
                <a:cubicBezTo>
                  <a:pt x="2551464" y="948622"/>
                  <a:pt x="2551446" y="948119"/>
                  <a:pt x="2551141" y="947832"/>
                </a:cubicBezTo>
                <a:cubicBezTo>
                  <a:pt x="2543941" y="941162"/>
                  <a:pt x="2533971" y="937621"/>
                  <a:pt x="2523604" y="937621"/>
                </a:cubicBezTo>
                <a:close/>
                <a:moveTo>
                  <a:pt x="2382574" y="937621"/>
                </a:moveTo>
                <a:cubicBezTo>
                  <a:pt x="2360310" y="937621"/>
                  <a:pt x="2342852" y="954159"/>
                  <a:pt x="2342852" y="977403"/>
                </a:cubicBezTo>
                <a:lnTo>
                  <a:pt x="2342834" y="977421"/>
                </a:lnTo>
                <a:cubicBezTo>
                  <a:pt x="2342834" y="1000539"/>
                  <a:pt x="2359843" y="1016987"/>
                  <a:pt x="2382447" y="1016987"/>
                </a:cubicBezTo>
                <a:cubicBezTo>
                  <a:pt x="2396882" y="1016987"/>
                  <a:pt x="2409426" y="1010120"/>
                  <a:pt x="2416517" y="998364"/>
                </a:cubicBezTo>
                <a:cubicBezTo>
                  <a:pt x="2416751" y="998004"/>
                  <a:pt x="2416625" y="997519"/>
                  <a:pt x="2416247" y="997303"/>
                </a:cubicBezTo>
                <a:lnTo>
                  <a:pt x="2405629" y="991065"/>
                </a:lnTo>
                <a:cubicBezTo>
                  <a:pt x="2405250" y="990850"/>
                  <a:pt x="2404801" y="990975"/>
                  <a:pt x="2404585" y="991353"/>
                </a:cubicBezTo>
                <a:cubicBezTo>
                  <a:pt x="2400103" y="999280"/>
                  <a:pt x="2391968" y="1003936"/>
                  <a:pt x="2382574" y="1003936"/>
                </a:cubicBezTo>
                <a:cubicBezTo>
                  <a:pt x="2368211" y="1003936"/>
                  <a:pt x="2357233" y="993420"/>
                  <a:pt x="2357233" y="977295"/>
                </a:cubicBezTo>
                <a:cubicBezTo>
                  <a:pt x="2357233" y="961170"/>
                  <a:pt x="2368193" y="950654"/>
                  <a:pt x="2382574" y="950654"/>
                </a:cubicBezTo>
                <a:cubicBezTo>
                  <a:pt x="2391770" y="950654"/>
                  <a:pt x="2399797" y="955022"/>
                  <a:pt x="2404477" y="963237"/>
                </a:cubicBezTo>
                <a:cubicBezTo>
                  <a:pt x="2404693" y="963615"/>
                  <a:pt x="2405161" y="963741"/>
                  <a:pt x="2405521" y="963525"/>
                </a:cubicBezTo>
                <a:lnTo>
                  <a:pt x="2416157" y="957197"/>
                </a:lnTo>
                <a:cubicBezTo>
                  <a:pt x="2416517" y="956982"/>
                  <a:pt x="2416643" y="956496"/>
                  <a:pt x="2416427" y="956137"/>
                </a:cubicBezTo>
                <a:cubicBezTo>
                  <a:pt x="2409210" y="944164"/>
                  <a:pt x="2396468" y="937621"/>
                  <a:pt x="2382574" y="937621"/>
                </a:cubicBezTo>
                <a:close/>
                <a:moveTo>
                  <a:pt x="2113363" y="937621"/>
                </a:moveTo>
                <a:cubicBezTo>
                  <a:pt x="2091100" y="937621"/>
                  <a:pt x="2073642" y="954159"/>
                  <a:pt x="2073642" y="977403"/>
                </a:cubicBezTo>
                <a:lnTo>
                  <a:pt x="2073624" y="977421"/>
                </a:lnTo>
                <a:cubicBezTo>
                  <a:pt x="2073624" y="1000539"/>
                  <a:pt x="2090632" y="1016987"/>
                  <a:pt x="2113237" y="1016987"/>
                </a:cubicBezTo>
                <a:cubicBezTo>
                  <a:pt x="2127671" y="1016987"/>
                  <a:pt x="2140216" y="1010120"/>
                  <a:pt x="2147307" y="998364"/>
                </a:cubicBezTo>
                <a:cubicBezTo>
                  <a:pt x="2147541" y="998004"/>
                  <a:pt x="2147415" y="997519"/>
                  <a:pt x="2147037" y="997303"/>
                </a:cubicBezTo>
                <a:lnTo>
                  <a:pt x="2136418" y="991065"/>
                </a:lnTo>
                <a:cubicBezTo>
                  <a:pt x="2136040" y="990850"/>
                  <a:pt x="2135591" y="990975"/>
                  <a:pt x="2135374" y="991353"/>
                </a:cubicBezTo>
                <a:cubicBezTo>
                  <a:pt x="2130893" y="999280"/>
                  <a:pt x="2122758" y="1003936"/>
                  <a:pt x="2113363" y="1003936"/>
                </a:cubicBezTo>
                <a:cubicBezTo>
                  <a:pt x="2098983" y="1003936"/>
                  <a:pt x="2088005" y="993420"/>
                  <a:pt x="2088005" y="977295"/>
                </a:cubicBezTo>
                <a:cubicBezTo>
                  <a:pt x="2088005" y="961170"/>
                  <a:pt x="2098983" y="950654"/>
                  <a:pt x="2113363" y="950654"/>
                </a:cubicBezTo>
                <a:cubicBezTo>
                  <a:pt x="2122560" y="950654"/>
                  <a:pt x="2130587" y="955022"/>
                  <a:pt x="2135266" y="963237"/>
                </a:cubicBezTo>
                <a:cubicBezTo>
                  <a:pt x="2135483" y="963615"/>
                  <a:pt x="2135950" y="963741"/>
                  <a:pt x="2136310" y="963525"/>
                </a:cubicBezTo>
                <a:lnTo>
                  <a:pt x="2146947" y="957197"/>
                </a:lnTo>
                <a:cubicBezTo>
                  <a:pt x="2147307" y="956982"/>
                  <a:pt x="2147433" y="956496"/>
                  <a:pt x="2147217" y="956137"/>
                </a:cubicBezTo>
                <a:cubicBezTo>
                  <a:pt x="2140000" y="944164"/>
                  <a:pt x="2127258" y="937621"/>
                  <a:pt x="2113363" y="937621"/>
                </a:cubicBezTo>
                <a:close/>
                <a:moveTo>
                  <a:pt x="2034137" y="937621"/>
                </a:moveTo>
                <a:cubicBezTo>
                  <a:pt x="2017021" y="937621"/>
                  <a:pt x="2005935" y="947256"/>
                  <a:pt x="2005935" y="960631"/>
                </a:cubicBezTo>
                <a:cubicBezTo>
                  <a:pt x="2005935" y="970824"/>
                  <a:pt x="2012630" y="977834"/>
                  <a:pt x="2024814" y="980800"/>
                </a:cubicBezTo>
                <a:lnTo>
                  <a:pt x="2038312" y="983982"/>
                </a:lnTo>
                <a:cubicBezTo>
                  <a:pt x="2046645" y="985960"/>
                  <a:pt x="2049831" y="989249"/>
                  <a:pt x="2049831" y="993959"/>
                </a:cubicBezTo>
                <a:cubicBezTo>
                  <a:pt x="2049831" y="999982"/>
                  <a:pt x="2044558" y="1004368"/>
                  <a:pt x="2035235" y="1004368"/>
                </a:cubicBezTo>
                <a:cubicBezTo>
                  <a:pt x="2028180" y="1004368"/>
                  <a:pt x="2020711" y="1001887"/>
                  <a:pt x="2013134" y="996386"/>
                </a:cubicBezTo>
                <a:cubicBezTo>
                  <a:pt x="2012792" y="996152"/>
                  <a:pt x="2012324" y="996207"/>
                  <a:pt x="2012072" y="996548"/>
                </a:cubicBezTo>
                <a:lnTo>
                  <a:pt x="2004947" y="1006181"/>
                </a:lnTo>
                <a:lnTo>
                  <a:pt x="2004945" y="1006165"/>
                </a:lnTo>
                <a:lnTo>
                  <a:pt x="2004945" y="1006183"/>
                </a:lnTo>
                <a:lnTo>
                  <a:pt x="2004947" y="1006181"/>
                </a:lnTo>
                <a:lnTo>
                  <a:pt x="2005089" y="1007244"/>
                </a:lnTo>
                <a:cubicBezTo>
                  <a:pt x="2013134" y="1013518"/>
                  <a:pt x="2023752" y="1016970"/>
                  <a:pt x="2034785" y="1016970"/>
                </a:cubicBezTo>
                <a:cubicBezTo>
                  <a:pt x="2052999" y="1016970"/>
                  <a:pt x="2063869" y="1007334"/>
                  <a:pt x="2063869" y="992971"/>
                </a:cubicBezTo>
                <a:cubicBezTo>
                  <a:pt x="2063869" y="982239"/>
                  <a:pt x="2057606" y="975444"/>
                  <a:pt x="2045098" y="972370"/>
                </a:cubicBezTo>
                <a:lnTo>
                  <a:pt x="2031599" y="969188"/>
                </a:lnTo>
                <a:cubicBezTo>
                  <a:pt x="2022835" y="967120"/>
                  <a:pt x="2019865" y="964154"/>
                  <a:pt x="2019865" y="959768"/>
                </a:cubicBezTo>
                <a:cubicBezTo>
                  <a:pt x="2019865" y="954285"/>
                  <a:pt x="2024814" y="950115"/>
                  <a:pt x="2033921" y="950115"/>
                </a:cubicBezTo>
                <a:cubicBezTo>
                  <a:pt x="2040509" y="950115"/>
                  <a:pt x="2046897" y="952380"/>
                  <a:pt x="2052675" y="957503"/>
                </a:cubicBezTo>
                <a:cubicBezTo>
                  <a:pt x="2052981" y="957772"/>
                  <a:pt x="2053449" y="957772"/>
                  <a:pt x="2053737" y="957467"/>
                </a:cubicBezTo>
                <a:lnTo>
                  <a:pt x="2061710" y="948928"/>
                </a:lnTo>
                <a:cubicBezTo>
                  <a:pt x="2061998" y="948622"/>
                  <a:pt x="2061980" y="948119"/>
                  <a:pt x="2061674" y="947832"/>
                </a:cubicBezTo>
                <a:cubicBezTo>
                  <a:pt x="2054474" y="941162"/>
                  <a:pt x="2044504" y="937621"/>
                  <a:pt x="2034137" y="937621"/>
                </a:cubicBezTo>
                <a:close/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2224409" y="825465"/>
                </a:moveTo>
                <a:lnTo>
                  <a:pt x="2236378" y="856708"/>
                </a:lnTo>
                <a:lnTo>
                  <a:pt x="2236360" y="856708"/>
                </a:lnTo>
                <a:lnTo>
                  <a:pt x="2212441" y="856708"/>
                </a:lnTo>
                <a:close/>
                <a:moveTo>
                  <a:pt x="2358727" y="822643"/>
                </a:moveTo>
                <a:lnTo>
                  <a:pt x="2374420" y="822643"/>
                </a:lnTo>
                <a:cubicBezTo>
                  <a:pt x="2384301" y="822643"/>
                  <a:pt x="2388909" y="826598"/>
                  <a:pt x="2388909" y="834148"/>
                </a:cubicBezTo>
                <a:cubicBezTo>
                  <a:pt x="2388909" y="841698"/>
                  <a:pt x="2384301" y="845761"/>
                  <a:pt x="2374420" y="845761"/>
                </a:cubicBezTo>
                <a:lnTo>
                  <a:pt x="2374420" y="845779"/>
                </a:lnTo>
                <a:lnTo>
                  <a:pt x="2358727" y="845779"/>
                </a:lnTo>
                <a:close/>
                <a:moveTo>
                  <a:pt x="2286628" y="822643"/>
                </a:moveTo>
                <a:lnTo>
                  <a:pt x="2302322" y="822643"/>
                </a:lnTo>
                <a:cubicBezTo>
                  <a:pt x="2312202" y="822643"/>
                  <a:pt x="2316810" y="826598"/>
                  <a:pt x="2316810" y="834148"/>
                </a:cubicBezTo>
                <a:cubicBezTo>
                  <a:pt x="2316810" y="841698"/>
                  <a:pt x="2312202" y="845761"/>
                  <a:pt x="2302322" y="845761"/>
                </a:cubicBezTo>
                <a:lnTo>
                  <a:pt x="2302322" y="845779"/>
                </a:lnTo>
                <a:lnTo>
                  <a:pt x="2286628" y="845779"/>
                </a:lnTo>
                <a:close/>
                <a:moveTo>
                  <a:pt x="2596422" y="822625"/>
                </a:moveTo>
                <a:lnTo>
                  <a:pt x="2606735" y="822625"/>
                </a:lnTo>
                <a:cubicBezTo>
                  <a:pt x="2622645" y="822625"/>
                  <a:pt x="2632634" y="831505"/>
                  <a:pt x="2632634" y="848062"/>
                </a:cubicBezTo>
                <a:cubicBezTo>
                  <a:pt x="2632634" y="864618"/>
                  <a:pt x="2622645" y="873499"/>
                  <a:pt x="2606735" y="873499"/>
                </a:cubicBezTo>
                <a:lnTo>
                  <a:pt x="2606735" y="873481"/>
                </a:lnTo>
                <a:lnTo>
                  <a:pt x="2596422" y="873481"/>
                </a:lnTo>
                <a:close/>
                <a:moveTo>
                  <a:pt x="2044990" y="821402"/>
                </a:moveTo>
                <a:cubicBezTo>
                  <a:pt x="2059244" y="821402"/>
                  <a:pt x="2070223" y="831919"/>
                  <a:pt x="2070223" y="848044"/>
                </a:cubicBezTo>
                <a:cubicBezTo>
                  <a:pt x="2070223" y="864169"/>
                  <a:pt x="2059262" y="874685"/>
                  <a:pt x="2044990" y="874685"/>
                </a:cubicBezTo>
                <a:cubicBezTo>
                  <a:pt x="2030610" y="874685"/>
                  <a:pt x="2019631" y="864169"/>
                  <a:pt x="2019631" y="848044"/>
                </a:cubicBezTo>
                <a:cubicBezTo>
                  <a:pt x="2019631" y="831919"/>
                  <a:pt x="2030735" y="821402"/>
                  <a:pt x="2044990" y="821402"/>
                </a:cubicBezTo>
                <a:close/>
                <a:moveTo>
                  <a:pt x="2583374" y="809700"/>
                </a:moveTo>
                <a:cubicBezTo>
                  <a:pt x="2582942" y="809700"/>
                  <a:pt x="2582600" y="810059"/>
                  <a:pt x="2582600" y="810473"/>
                </a:cubicBezTo>
                <a:lnTo>
                  <a:pt x="2582600" y="885651"/>
                </a:lnTo>
                <a:cubicBezTo>
                  <a:pt x="2582600" y="886082"/>
                  <a:pt x="2582960" y="886424"/>
                  <a:pt x="2583374" y="886424"/>
                </a:cubicBezTo>
                <a:lnTo>
                  <a:pt x="2607419" y="886424"/>
                </a:lnTo>
                <a:cubicBezTo>
                  <a:pt x="2630456" y="886424"/>
                  <a:pt x="2646924" y="871845"/>
                  <a:pt x="2646924" y="848062"/>
                </a:cubicBezTo>
                <a:cubicBezTo>
                  <a:pt x="2646924" y="824279"/>
                  <a:pt x="2630475" y="809700"/>
                  <a:pt x="2607419" y="809700"/>
                </a:cubicBezTo>
                <a:close/>
                <a:moveTo>
                  <a:pt x="2513795" y="809700"/>
                </a:moveTo>
                <a:lnTo>
                  <a:pt x="2513795" y="809718"/>
                </a:lnTo>
                <a:cubicBezTo>
                  <a:pt x="2513363" y="809718"/>
                  <a:pt x="2513021" y="810077"/>
                  <a:pt x="2513021" y="810491"/>
                </a:cubicBezTo>
                <a:lnTo>
                  <a:pt x="2513021" y="885686"/>
                </a:lnTo>
                <a:cubicBezTo>
                  <a:pt x="2513021" y="886118"/>
                  <a:pt x="2513381" y="886460"/>
                  <a:pt x="2513795" y="886460"/>
                </a:cubicBezTo>
                <a:lnTo>
                  <a:pt x="2566150" y="886460"/>
                </a:lnTo>
                <a:cubicBezTo>
                  <a:pt x="2566582" y="886460"/>
                  <a:pt x="2566924" y="886100"/>
                  <a:pt x="2566924" y="885686"/>
                </a:cubicBezTo>
                <a:lnTo>
                  <a:pt x="2566924" y="874397"/>
                </a:lnTo>
                <a:cubicBezTo>
                  <a:pt x="2566924" y="873966"/>
                  <a:pt x="2566564" y="873624"/>
                  <a:pt x="2566150" y="873624"/>
                </a:cubicBezTo>
                <a:lnTo>
                  <a:pt x="2526861" y="873624"/>
                </a:lnTo>
                <a:lnTo>
                  <a:pt x="2526861" y="853023"/>
                </a:lnTo>
                <a:lnTo>
                  <a:pt x="2561003" y="853023"/>
                </a:lnTo>
                <a:cubicBezTo>
                  <a:pt x="2561435" y="853023"/>
                  <a:pt x="2561777" y="852664"/>
                  <a:pt x="2561777" y="852250"/>
                </a:cubicBezTo>
                <a:lnTo>
                  <a:pt x="2561777" y="841069"/>
                </a:lnTo>
                <a:cubicBezTo>
                  <a:pt x="2561777" y="840637"/>
                  <a:pt x="2561417" y="840296"/>
                  <a:pt x="2561003" y="840296"/>
                </a:cubicBezTo>
                <a:lnTo>
                  <a:pt x="2526861" y="840296"/>
                </a:lnTo>
                <a:lnTo>
                  <a:pt x="2526861" y="822535"/>
                </a:lnTo>
                <a:lnTo>
                  <a:pt x="2566150" y="822535"/>
                </a:lnTo>
                <a:cubicBezTo>
                  <a:pt x="2566582" y="822535"/>
                  <a:pt x="2566924" y="822176"/>
                  <a:pt x="2566924" y="821762"/>
                </a:cubicBezTo>
                <a:lnTo>
                  <a:pt x="2566924" y="810473"/>
                </a:lnTo>
                <a:cubicBezTo>
                  <a:pt x="2566924" y="810041"/>
                  <a:pt x="2566564" y="809700"/>
                  <a:pt x="2566150" y="809700"/>
                </a:cubicBezTo>
                <a:close/>
                <a:moveTo>
                  <a:pt x="2481525" y="809700"/>
                </a:moveTo>
                <a:cubicBezTo>
                  <a:pt x="2481093" y="809700"/>
                  <a:pt x="2480751" y="810059"/>
                  <a:pt x="2480751" y="810473"/>
                </a:cubicBezTo>
                <a:lnTo>
                  <a:pt x="2480751" y="885669"/>
                </a:lnTo>
                <a:cubicBezTo>
                  <a:pt x="2480751" y="886100"/>
                  <a:pt x="2481111" y="886442"/>
                  <a:pt x="2481525" y="886442"/>
                </a:cubicBezTo>
                <a:lnTo>
                  <a:pt x="2493817" y="886442"/>
                </a:lnTo>
                <a:cubicBezTo>
                  <a:pt x="2494249" y="886442"/>
                  <a:pt x="2494591" y="886082"/>
                  <a:pt x="2494591" y="885669"/>
                </a:cubicBezTo>
                <a:lnTo>
                  <a:pt x="2494591" y="810473"/>
                </a:lnTo>
                <a:cubicBezTo>
                  <a:pt x="2494591" y="810041"/>
                  <a:pt x="2494231" y="809700"/>
                  <a:pt x="2493817" y="809700"/>
                </a:cubicBezTo>
                <a:close/>
                <a:moveTo>
                  <a:pt x="2417759" y="809700"/>
                </a:moveTo>
                <a:cubicBezTo>
                  <a:pt x="2417327" y="809700"/>
                  <a:pt x="2416985" y="810059"/>
                  <a:pt x="2416985" y="810473"/>
                </a:cubicBezTo>
                <a:lnTo>
                  <a:pt x="2416985" y="886442"/>
                </a:lnTo>
                <a:lnTo>
                  <a:pt x="2466929" y="886442"/>
                </a:lnTo>
                <a:cubicBezTo>
                  <a:pt x="2467361" y="886442"/>
                  <a:pt x="2467703" y="886082"/>
                  <a:pt x="2467703" y="885669"/>
                </a:cubicBezTo>
                <a:lnTo>
                  <a:pt x="2467703" y="874271"/>
                </a:lnTo>
                <a:cubicBezTo>
                  <a:pt x="2467703" y="873840"/>
                  <a:pt x="2467343" y="873499"/>
                  <a:pt x="2466929" y="873499"/>
                </a:cubicBezTo>
                <a:lnTo>
                  <a:pt x="2430826" y="873499"/>
                </a:lnTo>
                <a:lnTo>
                  <a:pt x="2430826" y="810473"/>
                </a:lnTo>
                <a:cubicBezTo>
                  <a:pt x="2430826" y="810041"/>
                  <a:pt x="2430466" y="809700"/>
                  <a:pt x="2430051" y="809700"/>
                </a:cubicBezTo>
                <a:close/>
                <a:moveTo>
                  <a:pt x="2345678" y="809682"/>
                </a:moveTo>
                <a:cubicBezTo>
                  <a:pt x="2345246" y="809682"/>
                  <a:pt x="2344904" y="810041"/>
                  <a:pt x="2344904" y="810455"/>
                </a:cubicBezTo>
                <a:lnTo>
                  <a:pt x="2344904" y="885651"/>
                </a:lnTo>
                <a:cubicBezTo>
                  <a:pt x="2344904" y="886082"/>
                  <a:pt x="2345264" y="886424"/>
                  <a:pt x="2345678" y="886424"/>
                </a:cubicBezTo>
                <a:lnTo>
                  <a:pt x="2357970" y="886424"/>
                </a:lnTo>
                <a:cubicBezTo>
                  <a:pt x="2358403" y="886424"/>
                  <a:pt x="2358744" y="886064"/>
                  <a:pt x="2358744" y="885651"/>
                </a:cubicBezTo>
                <a:lnTo>
                  <a:pt x="2358744" y="858686"/>
                </a:lnTo>
                <a:lnTo>
                  <a:pt x="2375536" y="858686"/>
                </a:lnTo>
                <a:cubicBezTo>
                  <a:pt x="2392652" y="858686"/>
                  <a:pt x="2403073" y="849374"/>
                  <a:pt x="2403073" y="834130"/>
                </a:cubicBezTo>
                <a:cubicBezTo>
                  <a:pt x="2403073" y="818886"/>
                  <a:pt x="2392652" y="809682"/>
                  <a:pt x="2375536" y="809682"/>
                </a:cubicBezTo>
                <a:close/>
                <a:moveTo>
                  <a:pt x="2273579" y="809682"/>
                </a:moveTo>
                <a:cubicBezTo>
                  <a:pt x="2273147" y="809682"/>
                  <a:pt x="2272805" y="810041"/>
                  <a:pt x="2272805" y="810455"/>
                </a:cubicBezTo>
                <a:lnTo>
                  <a:pt x="2272805" y="885651"/>
                </a:lnTo>
                <a:cubicBezTo>
                  <a:pt x="2272805" y="886082"/>
                  <a:pt x="2273165" y="886424"/>
                  <a:pt x="2273579" y="886424"/>
                </a:cubicBezTo>
                <a:lnTo>
                  <a:pt x="2285871" y="886424"/>
                </a:lnTo>
                <a:cubicBezTo>
                  <a:pt x="2286304" y="886424"/>
                  <a:pt x="2286646" y="886064"/>
                  <a:pt x="2286646" y="885651"/>
                </a:cubicBezTo>
                <a:lnTo>
                  <a:pt x="2286646" y="858686"/>
                </a:lnTo>
                <a:lnTo>
                  <a:pt x="2303437" y="858686"/>
                </a:lnTo>
                <a:cubicBezTo>
                  <a:pt x="2320553" y="858686"/>
                  <a:pt x="2330974" y="849374"/>
                  <a:pt x="2330974" y="834130"/>
                </a:cubicBezTo>
                <a:cubicBezTo>
                  <a:pt x="2330974" y="818886"/>
                  <a:pt x="2320553" y="809682"/>
                  <a:pt x="2303437" y="809682"/>
                </a:cubicBezTo>
                <a:close/>
                <a:moveTo>
                  <a:pt x="2217012" y="809682"/>
                </a:moveTo>
                <a:cubicBezTo>
                  <a:pt x="2216688" y="809682"/>
                  <a:pt x="2216400" y="809879"/>
                  <a:pt x="2216292" y="810167"/>
                </a:cubicBezTo>
                <a:lnTo>
                  <a:pt x="2186938" y="885363"/>
                </a:lnTo>
                <a:cubicBezTo>
                  <a:pt x="2186758" y="885866"/>
                  <a:pt x="2187118" y="886406"/>
                  <a:pt x="2187658" y="886406"/>
                </a:cubicBezTo>
                <a:lnTo>
                  <a:pt x="2200598" y="886406"/>
                </a:lnTo>
                <a:cubicBezTo>
                  <a:pt x="2200922" y="886406"/>
                  <a:pt x="2201210" y="886208"/>
                  <a:pt x="2201318" y="885920"/>
                </a:cubicBezTo>
                <a:lnTo>
                  <a:pt x="2207941" y="868663"/>
                </a:lnTo>
                <a:lnTo>
                  <a:pt x="2240859" y="868663"/>
                </a:lnTo>
                <a:lnTo>
                  <a:pt x="2247482" y="885920"/>
                </a:lnTo>
                <a:cubicBezTo>
                  <a:pt x="2247608" y="886208"/>
                  <a:pt x="2247878" y="886406"/>
                  <a:pt x="2248202" y="886406"/>
                </a:cubicBezTo>
                <a:lnTo>
                  <a:pt x="2261269" y="886406"/>
                </a:lnTo>
                <a:cubicBezTo>
                  <a:pt x="2261808" y="886406"/>
                  <a:pt x="2262187" y="885866"/>
                  <a:pt x="2261989" y="885363"/>
                </a:cubicBezTo>
                <a:lnTo>
                  <a:pt x="2232616" y="810167"/>
                </a:lnTo>
                <a:cubicBezTo>
                  <a:pt x="2232490" y="809879"/>
                  <a:pt x="2232220" y="809682"/>
                  <a:pt x="2231896" y="809682"/>
                </a:cubicBezTo>
                <a:lnTo>
                  <a:pt x="2217030" y="809682"/>
                </a:lnTo>
                <a:close/>
                <a:moveTo>
                  <a:pt x="2099523" y="809682"/>
                </a:moveTo>
                <a:lnTo>
                  <a:pt x="2099523" y="809700"/>
                </a:lnTo>
                <a:cubicBezTo>
                  <a:pt x="2099091" y="809700"/>
                  <a:pt x="2098749" y="810059"/>
                  <a:pt x="2098749" y="810473"/>
                </a:cubicBezTo>
                <a:lnTo>
                  <a:pt x="2098749" y="885669"/>
                </a:lnTo>
                <a:cubicBezTo>
                  <a:pt x="2098749" y="886100"/>
                  <a:pt x="2099109" y="886442"/>
                  <a:pt x="2099523" y="886442"/>
                </a:cubicBezTo>
                <a:lnTo>
                  <a:pt x="2111816" y="886442"/>
                </a:lnTo>
                <a:cubicBezTo>
                  <a:pt x="2112247" y="886442"/>
                  <a:pt x="2112589" y="886082"/>
                  <a:pt x="2112589" y="885669"/>
                </a:cubicBezTo>
                <a:lnTo>
                  <a:pt x="2112589" y="855522"/>
                </a:lnTo>
                <a:lnTo>
                  <a:pt x="2148585" y="855522"/>
                </a:lnTo>
                <a:cubicBezTo>
                  <a:pt x="2149017" y="855522"/>
                  <a:pt x="2149359" y="855162"/>
                  <a:pt x="2149359" y="854749"/>
                </a:cubicBezTo>
                <a:lnTo>
                  <a:pt x="2149359" y="843460"/>
                </a:lnTo>
                <a:cubicBezTo>
                  <a:pt x="2149359" y="843028"/>
                  <a:pt x="2148998" y="842687"/>
                  <a:pt x="2148585" y="842687"/>
                </a:cubicBezTo>
                <a:lnTo>
                  <a:pt x="2112589" y="842687"/>
                </a:lnTo>
                <a:lnTo>
                  <a:pt x="2112589" y="822517"/>
                </a:lnTo>
                <a:lnTo>
                  <a:pt x="2151878" y="822517"/>
                </a:lnTo>
                <a:cubicBezTo>
                  <a:pt x="2152310" y="822517"/>
                  <a:pt x="2152652" y="822158"/>
                  <a:pt x="2152652" y="821744"/>
                </a:cubicBezTo>
                <a:lnTo>
                  <a:pt x="2152652" y="810455"/>
                </a:lnTo>
                <a:cubicBezTo>
                  <a:pt x="2152652" y="810023"/>
                  <a:pt x="2152292" y="809682"/>
                  <a:pt x="2151878" y="809682"/>
                </a:cubicBezTo>
                <a:close/>
                <a:moveTo>
                  <a:pt x="2044990" y="808369"/>
                </a:moveTo>
                <a:cubicBezTo>
                  <a:pt x="2022835" y="808369"/>
                  <a:pt x="2005377" y="824908"/>
                  <a:pt x="2005377" y="848044"/>
                </a:cubicBezTo>
                <a:cubicBezTo>
                  <a:pt x="2005377" y="871162"/>
                  <a:pt x="2022943" y="887718"/>
                  <a:pt x="2044990" y="887718"/>
                </a:cubicBezTo>
                <a:cubicBezTo>
                  <a:pt x="2067037" y="887718"/>
                  <a:pt x="2084495" y="871162"/>
                  <a:pt x="2084495" y="848044"/>
                </a:cubicBezTo>
                <a:cubicBezTo>
                  <a:pt x="2084495" y="824926"/>
                  <a:pt x="2067145" y="808369"/>
                  <a:pt x="2044990" y="808369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2368067" y="693373"/>
                </a:moveTo>
                <a:lnTo>
                  <a:pt x="2384859" y="693373"/>
                </a:lnTo>
                <a:cubicBezTo>
                  <a:pt x="2394416" y="693373"/>
                  <a:pt x="2398915" y="697436"/>
                  <a:pt x="2398915" y="704663"/>
                </a:cubicBezTo>
                <a:cubicBezTo>
                  <a:pt x="2398915" y="711889"/>
                  <a:pt x="2394398" y="715952"/>
                  <a:pt x="2384859" y="715952"/>
                </a:cubicBezTo>
                <a:lnTo>
                  <a:pt x="2368067" y="715952"/>
                </a:lnTo>
                <a:close/>
                <a:moveTo>
                  <a:pt x="2592103" y="680430"/>
                </a:moveTo>
                <a:cubicBezTo>
                  <a:pt x="2591509" y="680430"/>
                  <a:pt x="2591150" y="681095"/>
                  <a:pt x="2591455" y="681599"/>
                </a:cubicBezTo>
                <a:lnTo>
                  <a:pt x="2619064" y="727026"/>
                </a:lnTo>
                <a:lnTo>
                  <a:pt x="2619010" y="727044"/>
                </a:lnTo>
                <a:lnTo>
                  <a:pt x="2619010" y="756417"/>
                </a:lnTo>
                <a:cubicBezTo>
                  <a:pt x="2619010" y="756849"/>
                  <a:pt x="2619370" y="757190"/>
                  <a:pt x="2619784" y="757190"/>
                </a:cubicBezTo>
                <a:lnTo>
                  <a:pt x="2632184" y="757190"/>
                </a:lnTo>
                <a:cubicBezTo>
                  <a:pt x="2632616" y="757190"/>
                  <a:pt x="2632958" y="756831"/>
                  <a:pt x="2632958" y="756417"/>
                </a:cubicBezTo>
                <a:lnTo>
                  <a:pt x="2632958" y="727044"/>
                </a:lnTo>
                <a:lnTo>
                  <a:pt x="2660566" y="681617"/>
                </a:lnTo>
                <a:cubicBezTo>
                  <a:pt x="2660891" y="681095"/>
                  <a:pt x="2660513" y="680448"/>
                  <a:pt x="2659919" y="680448"/>
                </a:cubicBezTo>
                <a:lnTo>
                  <a:pt x="2646132" y="680448"/>
                </a:lnTo>
                <a:cubicBezTo>
                  <a:pt x="2645880" y="680448"/>
                  <a:pt x="2645629" y="680592"/>
                  <a:pt x="2645484" y="680826"/>
                </a:cubicBezTo>
                <a:lnTo>
                  <a:pt x="2626065" y="713220"/>
                </a:lnTo>
                <a:lnTo>
                  <a:pt x="2606537" y="680808"/>
                </a:lnTo>
                <a:cubicBezTo>
                  <a:pt x="2606411" y="680574"/>
                  <a:pt x="2606159" y="680430"/>
                  <a:pt x="2605889" y="680430"/>
                </a:cubicBezTo>
                <a:close/>
                <a:moveTo>
                  <a:pt x="2522596" y="680430"/>
                </a:moveTo>
                <a:cubicBezTo>
                  <a:pt x="2522164" y="680430"/>
                  <a:pt x="2521822" y="680790"/>
                  <a:pt x="2521822" y="681203"/>
                </a:cubicBezTo>
                <a:lnTo>
                  <a:pt x="2521822" y="692601"/>
                </a:lnTo>
                <a:cubicBezTo>
                  <a:pt x="2521822" y="693032"/>
                  <a:pt x="2522182" y="693373"/>
                  <a:pt x="2522596" y="693373"/>
                </a:cubicBezTo>
                <a:lnTo>
                  <a:pt x="2546191" y="693373"/>
                </a:lnTo>
                <a:lnTo>
                  <a:pt x="2546191" y="756399"/>
                </a:lnTo>
                <a:cubicBezTo>
                  <a:pt x="2546191" y="756831"/>
                  <a:pt x="2546551" y="757172"/>
                  <a:pt x="2546965" y="757172"/>
                </a:cubicBezTo>
                <a:lnTo>
                  <a:pt x="2559365" y="757172"/>
                </a:lnTo>
                <a:cubicBezTo>
                  <a:pt x="2559797" y="757172"/>
                  <a:pt x="2560139" y="756813"/>
                  <a:pt x="2560139" y="756399"/>
                </a:cubicBezTo>
                <a:lnTo>
                  <a:pt x="2560139" y="693373"/>
                </a:lnTo>
                <a:lnTo>
                  <a:pt x="2583734" y="693373"/>
                </a:lnTo>
                <a:cubicBezTo>
                  <a:pt x="2584166" y="693373"/>
                  <a:pt x="2584508" y="693014"/>
                  <a:pt x="2584508" y="692601"/>
                </a:cubicBezTo>
                <a:lnTo>
                  <a:pt x="2584508" y="681203"/>
                </a:lnTo>
                <a:cubicBezTo>
                  <a:pt x="2584508" y="680772"/>
                  <a:pt x="2584148" y="680430"/>
                  <a:pt x="2583734" y="680430"/>
                </a:cubicBezTo>
                <a:close/>
                <a:moveTo>
                  <a:pt x="2497129" y="680430"/>
                </a:moveTo>
                <a:cubicBezTo>
                  <a:pt x="2496697" y="680430"/>
                  <a:pt x="2496355" y="680790"/>
                  <a:pt x="2496355" y="681203"/>
                </a:cubicBezTo>
                <a:lnTo>
                  <a:pt x="2496355" y="756399"/>
                </a:lnTo>
                <a:cubicBezTo>
                  <a:pt x="2496355" y="756831"/>
                  <a:pt x="2496715" y="757172"/>
                  <a:pt x="2497129" y="757172"/>
                </a:cubicBezTo>
                <a:lnTo>
                  <a:pt x="2509422" y="757172"/>
                </a:lnTo>
                <a:cubicBezTo>
                  <a:pt x="2509853" y="757172"/>
                  <a:pt x="2510196" y="756813"/>
                  <a:pt x="2510196" y="756399"/>
                </a:cubicBezTo>
                <a:lnTo>
                  <a:pt x="2510196" y="681203"/>
                </a:lnTo>
                <a:cubicBezTo>
                  <a:pt x="2510196" y="680772"/>
                  <a:pt x="2509835" y="680430"/>
                  <a:pt x="2509422" y="680430"/>
                </a:cubicBezTo>
                <a:close/>
                <a:moveTo>
                  <a:pt x="2355019" y="680430"/>
                </a:moveTo>
                <a:cubicBezTo>
                  <a:pt x="2354587" y="680430"/>
                  <a:pt x="2354245" y="680790"/>
                  <a:pt x="2354245" y="681203"/>
                </a:cubicBezTo>
                <a:lnTo>
                  <a:pt x="2354227" y="681221"/>
                </a:lnTo>
                <a:lnTo>
                  <a:pt x="2354227" y="756417"/>
                </a:lnTo>
                <a:cubicBezTo>
                  <a:pt x="2354227" y="756849"/>
                  <a:pt x="2354587" y="757190"/>
                  <a:pt x="2355001" y="757190"/>
                </a:cubicBezTo>
                <a:lnTo>
                  <a:pt x="2367293" y="757190"/>
                </a:lnTo>
                <a:cubicBezTo>
                  <a:pt x="2367725" y="757190"/>
                  <a:pt x="2368067" y="756831"/>
                  <a:pt x="2368067" y="756417"/>
                </a:cubicBezTo>
                <a:lnTo>
                  <a:pt x="2368067" y="728787"/>
                </a:lnTo>
                <a:lnTo>
                  <a:pt x="2378830" y="728787"/>
                </a:lnTo>
                <a:lnTo>
                  <a:pt x="2399563" y="756867"/>
                </a:lnTo>
                <a:cubicBezTo>
                  <a:pt x="2399707" y="757064"/>
                  <a:pt x="2399924" y="757172"/>
                  <a:pt x="2400176" y="757172"/>
                </a:cubicBezTo>
                <a:lnTo>
                  <a:pt x="2415041" y="757172"/>
                </a:lnTo>
                <a:cubicBezTo>
                  <a:pt x="2415672" y="757172"/>
                  <a:pt x="2416031" y="756453"/>
                  <a:pt x="2415653" y="755950"/>
                </a:cubicBezTo>
                <a:lnTo>
                  <a:pt x="2394416" y="727906"/>
                </a:lnTo>
                <a:cubicBezTo>
                  <a:pt x="2406168" y="725264"/>
                  <a:pt x="2413187" y="716833"/>
                  <a:pt x="2413187" y="704663"/>
                </a:cubicBezTo>
                <a:cubicBezTo>
                  <a:pt x="2413187" y="689742"/>
                  <a:pt x="2402767" y="680430"/>
                  <a:pt x="2386191" y="680430"/>
                </a:cubicBezTo>
                <a:close/>
                <a:moveTo>
                  <a:pt x="2285439" y="680430"/>
                </a:moveTo>
                <a:lnTo>
                  <a:pt x="2285439" y="680448"/>
                </a:lnTo>
                <a:cubicBezTo>
                  <a:pt x="2285008" y="680448"/>
                  <a:pt x="2284666" y="680808"/>
                  <a:pt x="2284666" y="681221"/>
                </a:cubicBezTo>
                <a:lnTo>
                  <a:pt x="2284666" y="756417"/>
                </a:lnTo>
                <a:cubicBezTo>
                  <a:pt x="2284666" y="756849"/>
                  <a:pt x="2285026" y="757190"/>
                  <a:pt x="2285439" y="757190"/>
                </a:cubicBezTo>
                <a:lnTo>
                  <a:pt x="2337795" y="757190"/>
                </a:lnTo>
                <a:cubicBezTo>
                  <a:pt x="2338227" y="757190"/>
                  <a:pt x="2338569" y="756831"/>
                  <a:pt x="2338569" y="756417"/>
                </a:cubicBezTo>
                <a:lnTo>
                  <a:pt x="2338569" y="745128"/>
                </a:lnTo>
                <a:cubicBezTo>
                  <a:pt x="2338569" y="744697"/>
                  <a:pt x="2338209" y="744355"/>
                  <a:pt x="2337795" y="744355"/>
                </a:cubicBezTo>
                <a:lnTo>
                  <a:pt x="2298506" y="744355"/>
                </a:lnTo>
                <a:lnTo>
                  <a:pt x="2298506" y="723754"/>
                </a:lnTo>
                <a:lnTo>
                  <a:pt x="2332648" y="723754"/>
                </a:lnTo>
                <a:cubicBezTo>
                  <a:pt x="2333080" y="723754"/>
                  <a:pt x="2333421" y="723394"/>
                  <a:pt x="2333421" y="722981"/>
                </a:cubicBezTo>
                <a:lnTo>
                  <a:pt x="2333421" y="711799"/>
                </a:lnTo>
                <a:cubicBezTo>
                  <a:pt x="2333421" y="711368"/>
                  <a:pt x="2333062" y="711027"/>
                  <a:pt x="2332648" y="711027"/>
                </a:cubicBezTo>
                <a:lnTo>
                  <a:pt x="2298506" y="711027"/>
                </a:lnTo>
                <a:lnTo>
                  <a:pt x="2298506" y="693266"/>
                </a:lnTo>
                <a:lnTo>
                  <a:pt x="2337795" y="693266"/>
                </a:lnTo>
                <a:cubicBezTo>
                  <a:pt x="2338227" y="693266"/>
                  <a:pt x="2338569" y="692906"/>
                  <a:pt x="2338569" y="692493"/>
                </a:cubicBezTo>
                <a:lnTo>
                  <a:pt x="2338569" y="681203"/>
                </a:lnTo>
                <a:cubicBezTo>
                  <a:pt x="2338569" y="680772"/>
                  <a:pt x="2338209" y="680430"/>
                  <a:pt x="2337795" y="680430"/>
                </a:cubicBezTo>
                <a:close/>
                <a:moveTo>
                  <a:pt x="2201300" y="680430"/>
                </a:moveTo>
                <a:cubicBezTo>
                  <a:pt x="2200760" y="680430"/>
                  <a:pt x="2200382" y="680970"/>
                  <a:pt x="2200580" y="681473"/>
                </a:cubicBezTo>
                <a:lnTo>
                  <a:pt x="2229197" y="756669"/>
                </a:lnTo>
                <a:cubicBezTo>
                  <a:pt x="2229323" y="756957"/>
                  <a:pt x="2229593" y="757154"/>
                  <a:pt x="2229917" y="757154"/>
                </a:cubicBezTo>
                <a:lnTo>
                  <a:pt x="2244549" y="757154"/>
                </a:lnTo>
                <a:cubicBezTo>
                  <a:pt x="2244873" y="757154"/>
                  <a:pt x="2245161" y="756975"/>
                  <a:pt x="2245269" y="756669"/>
                </a:cubicBezTo>
                <a:lnTo>
                  <a:pt x="2273885" y="681473"/>
                </a:lnTo>
                <a:cubicBezTo>
                  <a:pt x="2274065" y="680970"/>
                  <a:pt x="2273705" y="680430"/>
                  <a:pt x="2273165" y="680430"/>
                </a:cubicBezTo>
                <a:lnTo>
                  <a:pt x="2260099" y="680430"/>
                </a:lnTo>
                <a:cubicBezTo>
                  <a:pt x="2259775" y="680430"/>
                  <a:pt x="2259487" y="680628"/>
                  <a:pt x="2259379" y="680934"/>
                </a:cubicBezTo>
                <a:lnTo>
                  <a:pt x="2237170" y="740724"/>
                </a:lnTo>
                <a:lnTo>
                  <a:pt x="2215069" y="680934"/>
                </a:lnTo>
                <a:cubicBezTo>
                  <a:pt x="2214960" y="680628"/>
                  <a:pt x="2214672" y="680430"/>
                  <a:pt x="2214349" y="680430"/>
                </a:cubicBezTo>
                <a:close/>
                <a:moveTo>
                  <a:pt x="2176679" y="680430"/>
                </a:moveTo>
                <a:cubicBezTo>
                  <a:pt x="2176247" y="680430"/>
                  <a:pt x="2175905" y="680790"/>
                  <a:pt x="2175905" y="681203"/>
                </a:cubicBezTo>
                <a:lnTo>
                  <a:pt x="2175905" y="756399"/>
                </a:lnTo>
                <a:cubicBezTo>
                  <a:pt x="2175905" y="756831"/>
                  <a:pt x="2176266" y="757172"/>
                  <a:pt x="2176679" y="757172"/>
                </a:cubicBezTo>
                <a:lnTo>
                  <a:pt x="2188972" y="757172"/>
                </a:lnTo>
                <a:cubicBezTo>
                  <a:pt x="2189404" y="757172"/>
                  <a:pt x="2189746" y="756813"/>
                  <a:pt x="2189746" y="756399"/>
                </a:cubicBezTo>
                <a:lnTo>
                  <a:pt x="2189746" y="681203"/>
                </a:lnTo>
                <a:cubicBezTo>
                  <a:pt x="2189746" y="680772"/>
                  <a:pt x="2189386" y="680430"/>
                  <a:pt x="2188972" y="680430"/>
                </a:cubicBezTo>
                <a:close/>
                <a:moveTo>
                  <a:pt x="2010218" y="680430"/>
                </a:moveTo>
                <a:cubicBezTo>
                  <a:pt x="2009786" y="680430"/>
                  <a:pt x="2009444" y="680790"/>
                  <a:pt x="2009444" y="681203"/>
                </a:cubicBezTo>
                <a:lnTo>
                  <a:pt x="2009444" y="726468"/>
                </a:lnTo>
                <a:cubicBezTo>
                  <a:pt x="2009444" y="747088"/>
                  <a:pt x="2021737" y="758485"/>
                  <a:pt x="2041606" y="758485"/>
                </a:cubicBezTo>
                <a:cubicBezTo>
                  <a:pt x="2061476" y="758485"/>
                  <a:pt x="2073768" y="747069"/>
                  <a:pt x="2073768" y="726468"/>
                </a:cubicBezTo>
                <a:lnTo>
                  <a:pt x="2073768" y="681203"/>
                </a:lnTo>
                <a:cubicBezTo>
                  <a:pt x="2073768" y="680772"/>
                  <a:pt x="2073408" y="680430"/>
                  <a:pt x="2072994" y="680430"/>
                </a:cubicBezTo>
                <a:lnTo>
                  <a:pt x="2060594" y="680430"/>
                </a:lnTo>
                <a:cubicBezTo>
                  <a:pt x="2060162" y="680430"/>
                  <a:pt x="2059820" y="680790"/>
                  <a:pt x="2059820" y="681203"/>
                </a:cubicBezTo>
                <a:lnTo>
                  <a:pt x="2059820" y="725048"/>
                </a:lnTo>
                <a:cubicBezTo>
                  <a:pt x="2059820" y="738854"/>
                  <a:pt x="2053125" y="745434"/>
                  <a:pt x="2041606" y="745434"/>
                </a:cubicBezTo>
                <a:cubicBezTo>
                  <a:pt x="2030088" y="745434"/>
                  <a:pt x="2023285" y="738854"/>
                  <a:pt x="2023285" y="725048"/>
                </a:cubicBezTo>
                <a:lnTo>
                  <a:pt x="2023285" y="681203"/>
                </a:lnTo>
                <a:cubicBezTo>
                  <a:pt x="2023285" y="680772"/>
                  <a:pt x="2022924" y="680430"/>
                  <a:pt x="2022511" y="680430"/>
                </a:cubicBezTo>
                <a:close/>
                <a:moveTo>
                  <a:pt x="2144427" y="680412"/>
                </a:moveTo>
                <a:cubicBezTo>
                  <a:pt x="2143996" y="680412"/>
                  <a:pt x="2143654" y="680772"/>
                  <a:pt x="2143654" y="681186"/>
                </a:cubicBezTo>
                <a:lnTo>
                  <a:pt x="2143654" y="734468"/>
                </a:lnTo>
                <a:lnTo>
                  <a:pt x="2105588" y="680754"/>
                </a:lnTo>
                <a:cubicBezTo>
                  <a:pt x="2105444" y="680556"/>
                  <a:pt x="2105210" y="680430"/>
                  <a:pt x="2104958" y="680430"/>
                </a:cubicBezTo>
                <a:lnTo>
                  <a:pt x="2091964" y="680430"/>
                </a:lnTo>
                <a:cubicBezTo>
                  <a:pt x="2091532" y="680430"/>
                  <a:pt x="2091190" y="680790"/>
                  <a:pt x="2091190" y="681203"/>
                </a:cubicBezTo>
                <a:lnTo>
                  <a:pt x="2091190" y="756399"/>
                </a:lnTo>
                <a:cubicBezTo>
                  <a:pt x="2091190" y="756831"/>
                  <a:pt x="2091550" y="757172"/>
                  <a:pt x="2091964" y="757172"/>
                </a:cubicBezTo>
                <a:lnTo>
                  <a:pt x="2104256" y="757172"/>
                </a:lnTo>
                <a:cubicBezTo>
                  <a:pt x="2104688" y="757172"/>
                  <a:pt x="2105030" y="756813"/>
                  <a:pt x="2105030" y="756399"/>
                </a:cubicBezTo>
                <a:lnTo>
                  <a:pt x="2105030" y="703009"/>
                </a:lnTo>
                <a:lnTo>
                  <a:pt x="2143095" y="756831"/>
                </a:lnTo>
                <a:cubicBezTo>
                  <a:pt x="2143240" y="757028"/>
                  <a:pt x="2143473" y="757154"/>
                  <a:pt x="2143725" y="757154"/>
                </a:cubicBezTo>
                <a:lnTo>
                  <a:pt x="2156720" y="757154"/>
                </a:lnTo>
                <a:cubicBezTo>
                  <a:pt x="2157152" y="757154"/>
                  <a:pt x="2157494" y="756795"/>
                  <a:pt x="2157494" y="756381"/>
                </a:cubicBezTo>
                <a:lnTo>
                  <a:pt x="2157494" y="681186"/>
                </a:lnTo>
                <a:cubicBezTo>
                  <a:pt x="2157494" y="680754"/>
                  <a:pt x="2157134" y="680412"/>
                  <a:pt x="2156720" y="680412"/>
                </a:cubicBezTo>
                <a:close/>
                <a:moveTo>
                  <a:pt x="2453898" y="679118"/>
                </a:moveTo>
                <a:cubicBezTo>
                  <a:pt x="2436783" y="679118"/>
                  <a:pt x="2425696" y="688754"/>
                  <a:pt x="2425696" y="702128"/>
                </a:cubicBezTo>
                <a:cubicBezTo>
                  <a:pt x="2425696" y="712321"/>
                  <a:pt x="2432391" y="719332"/>
                  <a:pt x="2444575" y="722298"/>
                </a:cubicBezTo>
                <a:lnTo>
                  <a:pt x="2458074" y="725480"/>
                </a:lnTo>
                <a:cubicBezTo>
                  <a:pt x="2466407" y="727457"/>
                  <a:pt x="2469592" y="730747"/>
                  <a:pt x="2469592" y="735457"/>
                </a:cubicBezTo>
                <a:cubicBezTo>
                  <a:pt x="2469592" y="741479"/>
                  <a:pt x="2464319" y="745865"/>
                  <a:pt x="2454996" y="745865"/>
                </a:cubicBezTo>
                <a:cubicBezTo>
                  <a:pt x="2447941" y="745865"/>
                  <a:pt x="2440472" y="743384"/>
                  <a:pt x="2432895" y="737883"/>
                </a:cubicBezTo>
                <a:cubicBezTo>
                  <a:pt x="2432553" y="737650"/>
                  <a:pt x="2432085" y="737704"/>
                  <a:pt x="2431833" y="738045"/>
                </a:cubicBezTo>
                <a:lnTo>
                  <a:pt x="2424708" y="747678"/>
                </a:lnTo>
                <a:lnTo>
                  <a:pt x="2424706" y="747663"/>
                </a:lnTo>
                <a:lnTo>
                  <a:pt x="2424706" y="747681"/>
                </a:lnTo>
                <a:lnTo>
                  <a:pt x="2424708" y="747678"/>
                </a:lnTo>
                <a:lnTo>
                  <a:pt x="2424850" y="748741"/>
                </a:lnTo>
                <a:cubicBezTo>
                  <a:pt x="2432895" y="755015"/>
                  <a:pt x="2443514" y="758466"/>
                  <a:pt x="2454547" y="758466"/>
                </a:cubicBezTo>
                <a:cubicBezTo>
                  <a:pt x="2472760" y="758466"/>
                  <a:pt x="2483631" y="748831"/>
                  <a:pt x="2483631" y="734468"/>
                </a:cubicBezTo>
                <a:cubicBezTo>
                  <a:pt x="2483631" y="723736"/>
                  <a:pt x="2477368" y="716941"/>
                  <a:pt x="2464859" y="713867"/>
                </a:cubicBezTo>
                <a:lnTo>
                  <a:pt x="2451361" y="710685"/>
                </a:lnTo>
                <a:cubicBezTo>
                  <a:pt x="2442596" y="708618"/>
                  <a:pt x="2439626" y="705652"/>
                  <a:pt x="2439626" y="701265"/>
                </a:cubicBezTo>
                <a:cubicBezTo>
                  <a:pt x="2439626" y="695783"/>
                  <a:pt x="2444575" y="691612"/>
                  <a:pt x="2453682" y="691612"/>
                </a:cubicBezTo>
                <a:cubicBezTo>
                  <a:pt x="2460269" y="691612"/>
                  <a:pt x="2466659" y="693877"/>
                  <a:pt x="2472436" y="699000"/>
                </a:cubicBezTo>
                <a:cubicBezTo>
                  <a:pt x="2472742" y="699270"/>
                  <a:pt x="2473210" y="699270"/>
                  <a:pt x="2473498" y="698964"/>
                </a:cubicBezTo>
                <a:lnTo>
                  <a:pt x="2481471" y="690425"/>
                </a:lnTo>
                <a:cubicBezTo>
                  <a:pt x="2481759" y="690120"/>
                  <a:pt x="2481741" y="689616"/>
                  <a:pt x="2481435" y="689329"/>
                </a:cubicBezTo>
                <a:cubicBezTo>
                  <a:pt x="2474236" y="682659"/>
                  <a:pt x="2464265" y="679118"/>
                  <a:pt x="2453898" y="679118"/>
                </a:cubicBezTo>
                <a:close/>
                <a:moveTo>
                  <a:pt x="1894168" y="679118"/>
                </a:moveTo>
                <a:cubicBezTo>
                  <a:pt x="1893741" y="679118"/>
                  <a:pt x="1893394" y="679464"/>
                  <a:pt x="1893394" y="679891"/>
                </a:cubicBezTo>
                <a:lnTo>
                  <a:pt x="1893394" y="1016178"/>
                </a:lnTo>
                <a:cubicBezTo>
                  <a:pt x="1893394" y="1016605"/>
                  <a:pt x="1893741" y="1016951"/>
                  <a:pt x="1894168" y="1016951"/>
                </a:cubicBezTo>
                <a:lnTo>
                  <a:pt x="1902825" y="1016951"/>
                </a:lnTo>
                <a:cubicBezTo>
                  <a:pt x="1903253" y="1016951"/>
                  <a:pt x="1903599" y="1016605"/>
                  <a:pt x="1903599" y="1016178"/>
                </a:cubicBezTo>
                <a:lnTo>
                  <a:pt x="1903599" y="679891"/>
                </a:lnTo>
                <a:cubicBezTo>
                  <a:pt x="1903599" y="679464"/>
                  <a:pt x="1903253" y="679118"/>
                  <a:pt x="1902825" y="679118"/>
                </a:cubicBez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F7FC78-DDAB-4243-9CCE-C903B9201449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9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Picture Placeholder 22">
            <a:extLst>
              <a:ext uri="{FF2B5EF4-FFF2-40B4-BE49-F238E27FC236}">
                <a16:creationId xmlns:a16="http://schemas.microsoft.com/office/drawing/2014/main" id="{DC542420-B007-8E8A-7AEF-F8F9BB58BD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430429 w 12192000"/>
              <a:gd name="connsiteY0" fmla="*/ 938933 h 6858000"/>
              <a:gd name="connsiteX1" fmla="*/ 2430429 w 12192000"/>
              <a:gd name="connsiteY1" fmla="*/ 938951 h 6858000"/>
              <a:gd name="connsiteX2" fmla="*/ 2429656 w 12192000"/>
              <a:gd name="connsiteY2" fmla="*/ 939724 h 6858000"/>
              <a:gd name="connsiteX3" fmla="*/ 2429656 w 12192000"/>
              <a:gd name="connsiteY3" fmla="*/ 1014920 h 6858000"/>
              <a:gd name="connsiteX4" fmla="*/ 2430429 w 12192000"/>
              <a:gd name="connsiteY4" fmla="*/ 1015693 h 6858000"/>
              <a:gd name="connsiteX5" fmla="*/ 2482785 w 12192000"/>
              <a:gd name="connsiteY5" fmla="*/ 1015693 h 6858000"/>
              <a:gd name="connsiteX6" fmla="*/ 2483559 w 12192000"/>
              <a:gd name="connsiteY6" fmla="*/ 1014920 h 6858000"/>
              <a:gd name="connsiteX7" fmla="*/ 2483559 w 12192000"/>
              <a:gd name="connsiteY7" fmla="*/ 1003631 h 6858000"/>
              <a:gd name="connsiteX8" fmla="*/ 2482785 w 12192000"/>
              <a:gd name="connsiteY8" fmla="*/ 1002858 h 6858000"/>
              <a:gd name="connsiteX9" fmla="*/ 2443496 w 12192000"/>
              <a:gd name="connsiteY9" fmla="*/ 1002858 h 6858000"/>
              <a:gd name="connsiteX10" fmla="*/ 2443496 w 12192000"/>
              <a:gd name="connsiteY10" fmla="*/ 982257 h 6858000"/>
              <a:gd name="connsiteX11" fmla="*/ 2477638 w 12192000"/>
              <a:gd name="connsiteY11" fmla="*/ 982257 h 6858000"/>
              <a:gd name="connsiteX12" fmla="*/ 2478411 w 12192000"/>
              <a:gd name="connsiteY12" fmla="*/ 981484 h 6858000"/>
              <a:gd name="connsiteX13" fmla="*/ 2478411 w 12192000"/>
              <a:gd name="connsiteY13" fmla="*/ 970302 h 6858000"/>
              <a:gd name="connsiteX14" fmla="*/ 2477638 w 12192000"/>
              <a:gd name="connsiteY14" fmla="*/ 969529 h 6858000"/>
              <a:gd name="connsiteX15" fmla="*/ 2443496 w 12192000"/>
              <a:gd name="connsiteY15" fmla="*/ 969529 h 6858000"/>
              <a:gd name="connsiteX16" fmla="*/ 2443496 w 12192000"/>
              <a:gd name="connsiteY16" fmla="*/ 951768 h 6858000"/>
              <a:gd name="connsiteX17" fmla="*/ 2482785 w 12192000"/>
              <a:gd name="connsiteY17" fmla="*/ 951768 h 6858000"/>
              <a:gd name="connsiteX18" fmla="*/ 2483559 w 12192000"/>
              <a:gd name="connsiteY18" fmla="*/ 950995 h 6858000"/>
              <a:gd name="connsiteX19" fmla="*/ 2483559 w 12192000"/>
              <a:gd name="connsiteY19" fmla="*/ 939706 h 6858000"/>
              <a:gd name="connsiteX20" fmla="*/ 2482785 w 12192000"/>
              <a:gd name="connsiteY20" fmla="*/ 938933 h 6858000"/>
              <a:gd name="connsiteX21" fmla="*/ 2193489 w 12192000"/>
              <a:gd name="connsiteY21" fmla="*/ 938933 h 6858000"/>
              <a:gd name="connsiteX22" fmla="*/ 2193489 w 12192000"/>
              <a:gd name="connsiteY22" fmla="*/ 938951 h 6858000"/>
              <a:gd name="connsiteX23" fmla="*/ 2192715 w 12192000"/>
              <a:gd name="connsiteY23" fmla="*/ 939724 h 6858000"/>
              <a:gd name="connsiteX24" fmla="*/ 2192715 w 12192000"/>
              <a:gd name="connsiteY24" fmla="*/ 1014920 h 6858000"/>
              <a:gd name="connsiteX25" fmla="*/ 2193489 w 12192000"/>
              <a:gd name="connsiteY25" fmla="*/ 1015693 h 6858000"/>
              <a:gd name="connsiteX26" fmla="*/ 2245845 w 12192000"/>
              <a:gd name="connsiteY26" fmla="*/ 1015693 h 6858000"/>
              <a:gd name="connsiteX27" fmla="*/ 2246619 w 12192000"/>
              <a:gd name="connsiteY27" fmla="*/ 1014920 h 6858000"/>
              <a:gd name="connsiteX28" fmla="*/ 2246619 w 12192000"/>
              <a:gd name="connsiteY28" fmla="*/ 1003631 h 6858000"/>
              <a:gd name="connsiteX29" fmla="*/ 2245845 w 12192000"/>
              <a:gd name="connsiteY29" fmla="*/ 1002858 h 6858000"/>
              <a:gd name="connsiteX30" fmla="*/ 2206555 w 12192000"/>
              <a:gd name="connsiteY30" fmla="*/ 1002858 h 6858000"/>
              <a:gd name="connsiteX31" fmla="*/ 2206555 w 12192000"/>
              <a:gd name="connsiteY31" fmla="*/ 982257 h 6858000"/>
              <a:gd name="connsiteX32" fmla="*/ 2240697 w 12192000"/>
              <a:gd name="connsiteY32" fmla="*/ 982257 h 6858000"/>
              <a:gd name="connsiteX33" fmla="*/ 2241471 w 12192000"/>
              <a:gd name="connsiteY33" fmla="*/ 981484 h 6858000"/>
              <a:gd name="connsiteX34" fmla="*/ 2241471 w 12192000"/>
              <a:gd name="connsiteY34" fmla="*/ 970302 h 6858000"/>
              <a:gd name="connsiteX35" fmla="*/ 2240697 w 12192000"/>
              <a:gd name="connsiteY35" fmla="*/ 969529 h 6858000"/>
              <a:gd name="connsiteX36" fmla="*/ 2206555 w 12192000"/>
              <a:gd name="connsiteY36" fmla="*/ 969529 h 6858000"/>
              <a:gd name="connsiteX37" fmla="*/ 2206555 w 12192000"/>
              <a:gd name="connsiteY37" fmla="*/ 951768 h 6858000"/>
              <a:gd name="connsiteX38" fmla="*/ 2245845 w 12192000"/>
              <a:gd name="connsiteY38" fmla="*/ 951768 h 6858000"/>
              <a:gd name="connsiteX39" fmla="*/ 2246619 w 12192000"/>
              <a:gd name="connsiteY39" fmla="*/ 950995 h 6858000"/>
              <a:gd name="connsiteX40" fmla="*/ 2246619 w 12192000"/>
              <a:gd name="connsiteY40" fmla="*/ 939706 h 6858000"/>
              <a:gd name="connsiteX41" fmla="*/ 2245845 w 12192000"/>
              <a:gd name="connsiteY41" fmla="*/ 938933 h 6858000"/>
              <a:gd name="connsiteX42" fmla="*/ 2161219 w 12192000"/>
              <a:gd name="connsiteY42" fmla="*/ 938933 h 6858000"/>
              <a:gd name="connsiteX43" fmla="*/ 2160445 w 12192000"/>
              <a:gd name="connsiteY43" fmla="*/ 939706 h 6858000"/>
              <a:gd name="connsiteX44" fmla="*/ 2160445 w 12192000"/>
              <a:gd name="connsiteY44" fmla="*/ 1014902 h 6858000"/>
              <a:gd name="connsiteX45" fmla="*/ 2161219 w 12192000"/>
              <a:gd name="connsiteY45" fmla="*/ 1015675 h 6858000"/>
              <a:gd name="connsiteX46" fmla="*/ 2173512 w 12192000"/>
              <a:gd name="connsiteY46" fmla="*/ 1015675 h 6858000"/>
              <a:gd name="connsiteX47" fmla="*/ 2174285 w 12192000"/>
              <a:gd name="connsiteY47" fmla="*/ 1014902 h 6858000"/>
              <a:gd name="connsiteX48" fmla="*/ 2174285 w 12192000"/>
              <a:gd name="connsiteY48" fmla="*/ 939706 h 6858000"/>
              <a:gd name="connsiteX49" fmla="*/ 2173512 w 12192000"/>
              <a:gd name="connsiteY49" fmla="*/ 938933 h 6858000"/>
              <a:gd name="connsiteX50" fmla="*/ 2315532 w 12192000"/>
              <a:gd name="connsiteY50" fmla="*/ 938915 h 6858000"/>
              <a:gd name="connsiteX51" fmla="*/ 2314758 w 12192000"/>
              <a:gd name="connsiteY51" fmla="*/ 939688 h 6858000"/>
              <a:gd name="connsiteX52" fmla="*/ 2314758 w 12192000"/>
              <a:gd name="connsiteY52" fmla="*/ 992971 h 6858000"/>
              <a:gd name="connsiteX53" fmla="*/ 2276693 w 12192000"/>
              <a:gd name="connsiteY53" fmla="*/ 939257 h 6858000"/>
              <a:gd name="connsiteX54" fmla="*/ 2276063 w 12192000"/>
              <a:gd name="connsiteY54" fmla="*/ 938933 h 6858000"/>
              <a:gd name="connsiteX55" fmla="*/ 2263069 w 12192000"/>
              <a:gd name="connsiteY55" fmla="*/ 938933 h 6858000"/>
              <a:gd name="connsiteX56" fmla="*/ 2262295 w 12192000"/>
              <a:gd name="connsiteY56" fmla="*/ 939706 h 6858000"/>
              <a:gd name="connsiteX57" fmla="*/ 2262295 w 12192000"/>
              <a:gd name="connsiteY57" fmla="*/ 1014902 h 6858000"/>
              <a:gd name="connsiteX58" fmla="*/ 2263069 w 12192000"/>
              <a:gd name="connsiteY58" fmla="*/ 1015675 h 6858000"/>
              <a:gd name="connsiteX59" fmla="*/ 2275361 w 12192000"/>
              <a:gd name="connsiteY59" fmla="*/ 1015675 h 6858000"/>
              <a:gd name="connsiteX60" fmla="*/ 2276135 w 12192000"/>
              <a:gd name="connsiteY60" fmla="*/ 1014902 h 6858000"/>
              <a:gd name="connsiteX61" fmla="*/ 2276135 w 12192000"/>
              <a:gd name="connsiteY61" fmla="*/ 961512 h 6858000"/>
              <a:gd name="connsiteX62" fmla="*/ 2314200 w 12192000"/>
              <a:gd name="connsiteY62" fmla="*/ 1015334 h 6858000"/>
              <a:gd name="connsiteX63" fmla="*/ 2314830 w 12192000"/>
              <a:gd name="connsiteY63" fmla="*/ 1015657 h 6858000"/>
              <a:gd name="connsiteX64" fmla="*/ 2327824 w 12192000"/>
              <a:gd name="connsiteY64" fmla="*/ 1015657 h 6858000"/>
              <a:gd name="connsiteX65" fmla="*/ 2328598 w 12192000"/>
              <a:gd name="connsiteY65" fmla="*/ 1014884 h 6858000"/>
              <a:gd name="connsiteX66" fmla="*/ 2328598 w 12192000"/>
              <a:gd name="connsiteY66" fmla="*/ 939688 h 6858000"/>
              <a:gd name="connsiteX67" fmla="*/ 2327824 w 12192000"/>
              <a:gd name="connsiteY67" fmla="*/ 938915 h 6858000"/>
              <a:gd name="connsiteX68" fmla="*/ 2523604 w 12192000"/>
              <a:gd name="connsiteY68" fmla="*/ 937621 h 6858000"/>
              <a:gd name="connsiteX69" fmla="*/ 2495401 w 12192000"/>
              <a:gd name="connsiteY69" fmla="*/ 960631 h 6858000"/>
              <a:gd name="connsiteX70" fmla="*/ 2514281 w 12192000"/>
              <a:gd name="connsiteY70" fmla="*/ 980800 h 6858000"/>
              <a:gd name="connsiteX71" fmla="*/ 2527779 w 12192000"/>
              <a:gd name="connsiteY71" fmla="*/ 983982 h 6858000"/>
              <a:gd name="connsiteX72" fmla="*/ 2539298 w 12192000"/>
              <a:gd name="connsiteY72" fmla="*/ 993959 h 6858000"/>
              <a:gd name="connsiteX73" fmla="*/ 2524702 w 12192000"/>
              <a:gd name="connsiteY73" fmla="*/ 1004368 h 6858000"/>
              <a:gd name="connsiteX74" fmla="*/ 2502600 w 12192000"/>
              <a:gd name="connsiteY74" fmla="*/ 996386 h 6858000"/>
              <a:gd name="connsiteX75" fmla="*/ 2501539 w 12192000"/>
              <a:gd name="connsiteY75" fmla="*/ 996548 h 6858000"/>
              <a:gd name="connsiteX76" fmla="*/ 2494413 w 12192000"/>
              <a:gd name="connsiteY76" fmla="*/ 1006181 h 6858000"/>
              <a:gd name="connsiteX77" fmla="*/ 2494411 w 12192000"/>
              <a:gd name="connsiteY77" fmla="*/ 1006165 h 6858000"/>
              <a:gd name="connsiteX78" fmla="*/ 2494411 w 12192000"/>
              <a:gd name="connsiteY78" fmla="*/ 1006183 h 6858000"/>
              <a:gd name="connsiteX79" fmla="*/ 2494413 w 12192000"/>
              <a:gd name="connsiteY79" fmla="*/ 1006181 h 6858000"/>
              <a:gd name="connsiteX80" fmla="*/ 2494556 w 12192000"/>
              <a:gd name="connsiteY80" fmla="*/ 1007244 h 6858000"/>
              <a:gd name="connsiteX81" fmla="*/ 2524252 w 12192000"/>
              <a:gd name="connsiteY81" fmla="*/ 1016970 h 6858000"/>
              <a:gd name="connsiteX82" fmla="*/ 2553336 w 12192000"/>
              <a:gd name="connsiteY82" fmla="*/ 992971 h 6858000"/>
              <a:gd name="connsiteX83" fmla="*/ 2534564 w 12192000"/>
              <a:gd name="connsiteY83" fmla="*/ 972370 h 6858000"/>
              <a:gd name="connsiteX84" fmla="*/ 2521066 w 12192000"/>
              <a:gd name="connsiteY84" fmla="*/ 969188 h 6858000"/>
              <a:gd name="connsiteX85" fmla="*/ 2509331 w 12192000"/>
              <a:gd name="connsiteY85" fmla="*/ 959768 h 6858000"/>
              <a:gd name="connsiteX86" fmla="*/ 2523388 w 12192000"/>
              <a:gd name="connsiteY86" fmla="*/ 950115 h 6858000"/>
              <a:gd name="connsiteX87" fmla="*/ 2542141 w 12192000"/>
              <a:gd name="connsiteY87" fmla="*/ 957503 h 6858000"/>
              <a:gd name="connsiteX88" fmla="*/ 2543203 w 12192000"/>
              <a:gd name="connsiteY88" fmla="*/ 957467 h 6858000"/>
              <a:gd name="connsiteX89" fmla="*/ 2551176 w 12192000"/>
              <a:gd name="connsiteY89" fmla="*/ 948928 h 6858000"/>
              <a:gd name="connsiteX90" fmla="*/ 2551141 w 12192000"/>
              <a:gd name="connsiteY90" fmla="*/ 947832 h 6858000"/>
              <a:gd name="connsiteX91" fmla="*/ 2523604 w 12192000"/>
              <a:gd name="connsiteY91" fmla="*/ 937621 h 6858000"/>
              <a:gd name="connsiteX92" fmla="*/ 2382574 w 12192000"/>
              <a:gd name="connsiteY92" fmla="*/ 937621 h 6858000"/>
              <a:gd name="connsiteX93" fmla="*/ 2342852 w 12192000"/>
              <a:gd name="connsiteY93" fmla="*/ 977403 h 6858000"/>
              <a:gd name="connsiteX94" fmla="*/ 2342834 w 12192000"/>
              <a:gd name="connsiteY94" fmla="*/ 977421 h 6858000"/>
              <a:gd name="connsiteX95" fmla="*/ 2382447 w 12192000"/>
              <a:gd name="connsiteY95" fmla="*/ 1016987 h 6858000"/>
              <a:gd name="connsiteX96" fmla="*/ 2416517 w 12192000"/>
              <a:gd name="connsiteY96" fmla="*/ 998364 h 6858000"/>
              <a:gd name="connsiteX97" fmla="*/ 2416247 w 12192000"/>
              <a:gd name="connsiteY97" fmla="*/ 997303 h 6858000"/>
              <a:gd name="connsiteX98" fmla="*/ 2405629 w 12192000"/>
              <a:gd name="connsiteY98" fmla="*/ 991065 h 6858000"/>
              <a:gd name="connsiteX99" fmla="*/ 2404585 w 12192000"/>
              <a:gd name="connsiteY99" fmla="*/ 991353 h 6858000"/>
              <a:gd name="connsiteX100" fmla="*/ 2382574 w 12192000"/>
              <a:gd name="connsiteY100" fmla="*/ 1003936 h 6858000"/>
              <a:gd name="connsiteX101" fmla="*/ 2357233 w 12192000"/>
              <a:gd name="connsiteY101" fmla="*/ 977295 h 6858000"/>
              <a:gd name="connsiteX102" fmla="*/ 2382574 w 12192000"/>
              <a:gd name="connsiteY102" fmla="*/ 950654 h 6858000"/>
              <a:gd name="connsiteX103" fmla="*/ 2404477 w 12192000"/>
              <a:gd name="connsiteY103" fmla="*/ 963237 h 6858000"/>
              <a:gd name="connsiteX104" fmla="*/ 2405521 w 12192000"/>
              <a:gd name="connsiteY104" fmla="*/ 963525 h 6858000"/>
              <a:gd name="connsiteX105" fmla="*/ 2416157 w 12192000"/>
              <a:gd name="connsiteY105" fmla="*/ 957197 h 6858000"/>
              <a:gd name="connsiteX106" fmla="*/ 2416427 w 12192000"/>
              <a:gd name="connsiteY106" fmla="*/ 956137 h 6858000"/>
              <a:gd name="connsiteX107" fmla="*/ 2382574 w 12192000"/>
              <a:gd name="connsiteY107" fmla="*/ 937621 h 6858000"/>
              <a:gd name="connsiteX108" fmla="*/ 2113363 w 12192000"/>
              <a:gd name="connsiteY108" fmla="*/ 937621 h 6858000"/>
              <a:gd name="connsiteX109" fmla="*/ 2073642 w 12192000"/>
              <a:gd name="connsiteY109" fmla="*/ 977403 h 6858000"/>
              <a:gd name="connsiteX110" fmla="*/ 2073624 w 12192000"/>
              <a:gd name="connsiteY110" fmla="*/ 977421 h 6858000"/>
              <a:gd name="connsiteX111" fmla="*/ 2113237 w 12192000"/>
              <a:gd name="connsiteY111" fmla="*/ 1016987 h 6858000"/>
              <a:gd name="connsiteX112" fmla="*/ 2147307 w 12192000"/>
              <a:gd name="connsiteY112" fmla="*/ 998364 h 6858000"/>
              <a:gd name="connsiteX113" fmla="*/ 2147037 w 12192000"/>
              <a:gd name="connsiteY113" fmla="*/ 997303 h 6858000"/>
              <a:gd name="connsiteX114" fmla="*/ 2136418 w 12192000"/>
              <a:gd name="connsiteY114" fmla="*/ 991065 h 6858000"/>
              <a:gd name="connsiteX115" fmla="*/ 2135374 w 12192000"/>
              <a:gd name="connsiteY115" fmla="*/ 991353 h 6858000"/>
              <a:gd name="connsiteX116" fmla="*/ 2113363 w 12192000"/>
              <a:gd name="connsiteY116" fmla="*/ 1003936 h 6858000"/>
              <a:gd name="connsiteX117" fmla="*/ 2088005 w 12192000"/>
              <a:gd name="connsiteY117" fmla="*/ 977295 h 6858000"/>
              <a:gd name="connsiteX118" fmla="*/ 2113363 w 12192000"/>
              <a:gd name="connsiteY118" fmla="*/ 950654 h 6858000"/>
              <a:gd name="connsiteX119" fmla="*/ 2135266 w 12192000"/>
              <a:gd name="connsiteY119" fmla="*/ 963237 h 6858000"/>
              <a:gd name="connsiteX120" fmla="*/ 2136310 w 12192000"/>
              <a:gd name="connsiteY120" fmla="*/ 963525 h 6858000"/>
              <a:gd name="connsiteX121" fmla="*/ 2146947 w 12192000"/>
              <a:gd name="connsiteY121" fmla="*/ 957197 h 6858000"/>
              <a:gd name="connsiteX122" fmla="*/ 2147217 w 12192000"/>
              <a:gd name="connsiteY122" fmla="*/ 956137 h 6858000"/>
              <a:gd name="connsiteX123" fmla="*/ 2113363 w 12192000"/>
              <a:gd name="connsiteY123" fmla="*/ 937621 h 6858000"/>
              <a:gd name="connsiteX124" fmla="*/ 2034137 w 12192000"/>
              <a:gd name="connsiteY124" fmla="*/ 937621 h 6858000"/>
              <a:gd name="connsiteX125" fmla="*/ 2005935 w 12192000"/>
              <a:gd name="connsiteY125" fmla="*/ 960631 h 6858000"/>
              <a:gd name="connsiteX126" fmla="*/ 2024814 w 12192000"/>
              <a:gd name="connsiteY126" fmla="*/ 980800 h 6858000"/>
              <a:gd name="connsiteX127" fmla="*/ 2038312 w 12192000"/>
              <a:gd name="connsiteY127" fmla="*/ 983982 h 6858000"/>
              <a:gd name="connsiteX128" fmla="*/ 2049831 w 12192000"/>
              <a:gd name="connsiteY128" fmla="*/ 993959 h 6858000"/>
              <a:gd name="connsiteX129" fmla="*/ 2035235 w 12192000"/>
              <a:gd name="connsiteY129" fmla="*/ 1004368 h 6858000"/>
              <a:gd name="connsiteX130" fmla="*/ 2013134 w 12192000"/>
              <a:gd name="connsiteY130" fmla="*/ 996386 h 6858000"/>
              <a:gd name="connsiteX131" fmla="*/ 2012072 w 12192000"/>
              <a:gd name="connsiteY131" fmla="*/ 996548 h 6858000"/>
              <a:gd name="connsiteX132" fmla="*/ 2004947 w 12192000"/>
              <a:gd name="connsiteY132" fmla="*/ 1006181 h 6858000"/>
              <a:gd name="connsiteX133" fmla="*/ 2004945 w 12192000"/>
              <a:gd name="connsiteY133" fmla="*/ 1006165 h 6858000"/>
              <a:gd name="connsiteX134" fmla="*/ 2004945 w 12192000"/>
              <a:gd name="connsiteY134" fmla="*/ 1006183 h 6858000"/>
              <a:gd name="connsiteX135" fmla="*/ 2004947 w 12192000"/>
              <a:gd name="connsiteY135" fmla="*/ 1006181 h 6858000"/>
              <a:gd name="connsiteX136" fmla="*/ 2005089 w 12192000"/>
              <a:gd name="connsiteY136" fmla="*/ 1007244 h 6858000"/>
              <a:gd name="connsiteX137" fmla="*/ 2034785 w 12192000"/>
              <a:gd name="connsiteY137" fmla="*/ 1016970 h 6858000"/>
              <a:gd name="connsiteX138" fmla="*/ 2063869 w 12192000"/>
              <a:gd name="connsiteY138" fmla="*/ 992971 h 6858000"/>
              <a:gd name="connsiteX139" fmla="*/ 2045098 w 12192000"/>
              <a:gd name="connsiteY139" fmla="*/ 972370 h 6858000"/>
              <a:gd name="connsiteX140" fmla="*/ 2031599 w 12192000"/>
              <a:gd name="connsiteY140" fmla="*/ 969188 h 6858000"/>
              <a:gd name="connsiteX141" fmla="*/ 2019865 w 12192000"/>
              <a:gd name="connsiteY141" fmla="*/ 959768 h 6858000"/>
              <a:gd name="connsiteX142" fmla="*/ 2033921 w 12192000"/>
              <a:gd name="connsiteY142" fmla="*/ 950115 h 6858000"/>
              <a:gd name="connsiteX143" fmla="*/ 2052675 w 12192000"/>
              <a:gd name="connsiteY143" fmla="*/ 957503 h 6858000"/>
              <a:gd name="connsiteX144" fmla="*/ 2053737 w 12192000"/>
              <a:gd name="connsiteY144" fmla="*/ 957467 h 6858000"/>
              <a:gd name="connsiteX145" fmla="*/ 2061710 w 12192000"/>
              <a:gd name="connsiteY145" fmla="*/ 948928 h 6858000"/>
              <a:gd name="connsiteX146" fmla="*/ 2061674 w 12192000"/>
              <a:gd name="connsiteY146" fmla="*/ 947832 h 6858000"/>
              <a:gd name="connsiteX147" fmla="*/ 2034137 w 12192000"/>
              <a:gd name="connsiteY147" fmla="*/ 937621 h 6858000"/>
              <a:gd name="connsiteX148" fmla="*/ 910979 w 12192000"/>
              <a:gd name="connsiteY148" fmla="*/ 919656 h 6858000"/>
              <a:gd name="connsiteX149" fmla="*/ 1068878 w 12192000"/>
              <a:gd name="connsiteY149" fmla="*/ 1021359 h 6858000"/>
              <a:gd name="connsiteX150" fmla="*/ 1226778 w 12192000"/>
              <a:gd name="connsiteY150" fmla="*/ 919656 h 6858000"/>
              <a:gd name="connsiteX151" fmla="*/ 2224409 w 12192000"/>
              <a:gd name="connsiteY151" fmla="*/ 825465 h 6858000"/>
              <a:gd name="connsiteX152" fmla="*/ 2236378 w 12192000"/>
              <a:gd name="connsiteY152" fmla="*/ 856708 h 6858000"/>
              <a:gd name="connsiteX153" fmla="*/ 2236360 w 12192000"/>
              <a:gd name="connsiteY153" fmla="*/ 856708 h 6858000"/>
              <a:gd name="connsiteX154" fmla="*/ 2212441 w 12192000"/>
              <a:gd name="connsiteY154" fmla="*/ 856708 h 6858000"/>
              <a:gd name="connsiteX155" fmla="*/ 2358727 w 12192000"/>
              <a:gd name="connsiteY155" fmla="*/ 822643 h 6858000"/>
              <a:gd name="connsiteX156" fmla="*/ 2374420 w 12192000"/>
              <a:gd name="connsiteY156" fmla="*/ 822643 h 6858000"/>
              <a:gd name="connsiteX157" fmla="*/ 2388909 w 12192000"/>
              <a:gd name="connsiteY157" fmla="*/ 834148 h 6858000"/>
              <a:gd name="connsiteX158" fmla="*/ 2374420 w 12192000"/>
              <a:gd name="connsiteY158" fmla="*/ 845761 h 6858000"/>
              <a:gd name="connsiteX159" fmla="*/ 2374420 w 12192000"/>
              <a:gd name="connsiteY159" fmla="*/ 845779 h 6858000"/>
              <a:gd name="connsiteX160" fmla="*/ 2358727 w 12192000"/>
              <a:gd name="connsiteY160" fmla="*/ 845779 h 6858000"/>
              <a:gd name="connsiteX161" fmla="*/ 2286628 w 12192000"/>
              <a:gd name="connsiteY161" fmla="*/ 822643 h 6858000"/>
              <a:gd name="connsiteX162" fmla="*/ 2302322 w 12192000"/>
              <a:gd name="connsiteY162" fmla="*/ 822643 h 6858000"/>
              <a:gd name="connsiteX163" fmla="*/ 2316810 w 12192000"/>
              <a:gd name="connsiteY163" fmla="*/ 834148 h 6858000"/>
              <a:gd name="connsiteX164" fmla="*/ 2302322 w 12192000"/>
              <a:gd name="connsiteY164" fmla="*/ 845761 h 6858000"/>
              <a:gd name="connsiteX165" fmla="*/ 2302322 w 12192000"/>
              <a:gd name="connsiteY165" fmla="*/ 845779 h 6858000"/>
              <a:gd name="connsiteX166" fmla="*/ 2286628 w 12192000"/>
              <a:gd name="connsiteY166" fmla="*/ 845779 h 6858000"/>
              <a:gd name="connsiteX167" fmla="*/ 2596422 w 12192000"/>
              <a:gd name="connsiteY167" fmla="*/ 822625 h 6858000"/>
              <a:gd name="connsiteX168" fmla="*/ 2606735 w 12192000"/>
              <a:gd name="connsiteY168" fmla="*/ 822625 h 6858000"/>
              <a:gd name="connsiteX169" fmla="*/ 2632634 w 12192000"/>
              <a:gd name="connsiteY169" fmla="*/ 848062 h 6858000"/>
              <a:gd name="connsiteX170" fmla="*/ 2606735 w 12192000"/>
              <a:gd name="connsiteY170" fmla="*/ 873499 h 6858000"/>
              <a:gd name="connsiteX171" fmla="*/ 2606735 w 12192000"/>
              <a:gd name="connsiteY171" fmla="*/ 873481 h 6858000"/>
              <a:gd name="connsiteX172" fmla="*/ 2596422 w 12192000"/>
              <a:gd name="connsiteY172" fmla="*/ 873481 h 6858000"/>
              <a:gd name="connsiteX173" fmla="*/ 2044990 w 12192000"/>
              <a:gd name="connsiteY173" fmla="*/ 821402 h 6858000"/>
              <a:gd name="connsiteX174" fmla="*/ 2070223 w 12192000"/>
              <a:gd name="connsiteY174" fmla="*/ 848044 h 6858000"/>
              <a:gd name="connsiteX175" fmla="*/ 2044990 w 12192000"/>
              <a:gd name="connsiteY175" fmla="*/ 874685 h 6858000"/>
              <a:gd name="connsiteX176" fmla="*/ 2019631 w 12192000"/>
              <a:gd name="connsiteY176" fmla="*/ 848044 h 6858000"/>
              <a:gd name="connsiteX177" fmla="*/ 2044990 w 12192000"/>
              <a:gd name="connsiteY177" fmla="*/ 821402 h 6858000"/>
              <a:gd name="connsiteX178" fmla="*/ 2583374 w 12192000"/>
              <a:gd name="connsiteY178" fmla="*/ 809700 h 6858000"/>
              <a:gd name="connsiteX179" fmla="*/ 2582600 w 12192000"/>
              <a:gd name="connsiteY179" fmla="*/ 810473 h 6858000"/>
              <a:gd name="connsiteX180" fmla="*/ 2582600 w 12192000"/>
              <a:gd name="connsiteY180" fmla="*/ 885651 h 6858000"/>
              <a:gd name="connsiteX181" fmla="*/ 2583374 w 12192000"/>
              <a:gd name="connsiteY181" fmla="*/ 886424 h 6858000"/>
              <a:gd name="connsiteX182" fmla="*/ 2607419 w 12192000"/>
              <a:gd name="connsiteY182" fmla="*/ 886424 h 6858000"/>
              <a:gd name="connsiteX183" fmla="*/ 2646924 w 12192000"/>
              <a:gd name="connsiteY183" fmla="*/ 848062 h 6858000"/>
              <a:gd name="connsiteX184" fmla="*/ 2607419 w 12192000"/>
              <a:gd name="connsiteY184" fmla="*/ 809700 h 6858000"/>
              <a:gd name="connsiteX185" fmla="*/ 2513795 w 12192000"/>
              <a:gd name="connsiteY185" fmla="*/ 809700 h 6858000"/>
              <a:gd name="connsiteX186" fmla="*/ 2513795 w 12192000"/>
              <a:gd name="connsiteY186" fmla="*/ 809718 h 6858000"/>
              <a:gd name="connsiteX187" fmla="*/ 2513021 w 12192000"/>
              <a:gd name="connsiteY187" fmla="*/ 810491 h 6858000"/>
              <a:gd name="connsiteX188" fmla="*/ 2513021 w 12192000"/>
              <a:gd name="connsiteY188" fmla="*/ 885686 h 6858000"/>
              <a:gd name="connsiteX189" fmla="*/ 2513795 w 12192000"/>
              <a:gd name="connsiteY189" fmla="*/ 886460 h 6858000"/>
              <a:gd name="connsiteX190" fmla="*/ 2566150 w 12192000"/>
              <a:gd name="connsiteY190" fmla="*/ 886460 h 6858000"/>
              <a:gd name="connsiteX191" fmla="*/ 2566924 w 12192000"/>
              <a:gd name="connsiteY191" fmla="*/ 885686 h 6858000"/>
              <a:gd name="connsiteX192" fmla="*/ 2566924 w 12192000"/>
              <a:gd name="connsiteY192" fmla="*/ 874397 h 6858000"/>
              <a:gd name="connsiteX193" fmla="*/ 2566150 w 12192000"/>
              <a:gd name="connsiteY193" fmla="*/ 873624 h 6858000"/>
              <a:gd name="connsiteX194" fmla="*/ 2526861 w 12192000"/>
              <a:gd name="connsiteY194" fmla="*/ 873624 h 6858000"/>
              <a:gd name="connsiteX195" fmla="*/ 2526861 w 12192000"/>
              <a:gd name="connsiteY195" fmla="*/ 853023 h 6858000"/>
              <a:gd name="connsiteX196" fmla="*/ 2561003 w 12192000"/>
              <a:gd name="connsiteY196" fmla="*/ 853023 h 6858000"/>
              <a:gd name="connsiteX197" fmla="*/ 2561777 w 12192000"/>
              <a:gd name="connsiteY197" fmla="*/ 852250 h 6858000"/>
              <a:gd name="connsiteX198" fmla="*/ 2561777 w 12192000"/>
              <a:gd name="connsiteY198" fmla="*/ 841069 h 6858000"/>
              <a:gd name="connsiteX199" fmla="*/ 2561003 w 12192000"/>
              <a:gd name="connsiteY199" fmla="*/ 840296 h 6858000"/>
              <a:gd name="connsiteX200" fmla="*/ 2526861 w 12192000"/>
              <a:gd name="connsiteY200" fmla="*/ 840296 h 6858000"/>
              <a:gd name="connsiteX201" fmla="*/ 2526861 w 12192000"/>
              <a:gd name="connsiteY201" fmla="*/ 822535 h 6858000"/>
              <a:gd name="connsiteX202" fmla="*/ 2566150 w 12192000"/>
              <a:gd name="connsiteY202" fmla="*/ 822535 h 6858000"/>
              <a:gd name="connsiteX203" fmla="*/ 2566924 w 12192000"/>
              <a:gd name="connsiteY203" fmla="*/ 821762 h 6858000"/>
              <a:gd name="connsiteX204" fmla="*/ 2566924 w 12192000"/>
              <a:gd name="connsiteY204" fmla="*/ 810473 h 6858000"/>
              <a:gd name="connsiteX205" fmla="*/ 2566150 w 12192000"/>
              <a:gd name="connsiteY205" fmla="*/ 809700 h 6858000"/>
              <a:gd name="connsiteX206" fmla="*/ 2481525 w 12192000"/>
              <a:gd name="connsiteY206" fmla="*/ 809700 h 6858000"/>
              <a:gd name="connsiteX207" fmla="*/ 2480751 w 12192000"/>
              <a:gd name="connsiteY207" fmla="*/ 810473 h 6858000"/>
              <a:gd name="connsiteX208" fmla="*/ 2480751 w 12192000"/>
              <a:gd name="connsiteY208" fmla="*/ 885669 h 6858000"/>
              <a:gd name="connsiteX209" fmla="*/ 2481525 w 12192000"/>
              <a:gd name="connsiteY209" fmla="*/ 886442 h 6858000"/>
              <a:gd name="connsiteX210" fmla="*/ 2493817 w 12192000"/>
              <a:gd name="connsiteY210" fmla="*/ 886442 h 6858000"/>
              <a:gd name="connsiteX211" fmla="*/ 2494591 w 12192000"/>
              <a:gd name="connsiteY211" fmla="*/ 885669 h 6858000"/>
              <a:gd name="connsiteX212" fmla="*/ 2494591 w 12192000"/>
              <a:gd name="connsiteY212" fmla="*/ 810473 h 6858000"/>
              <a:gd name="connsiteX213" fmla="*/ 2493817 w 12192000"/>
              <a:gd name="connsiteY213" fmla="*/ 809700 h 6858000"/>
              <a:gd name="connsiteX214" fmla="*/ 2417759 w 12192000"/>
              <a:gd name="connsiteY214" fmla="*/ 809700 h 6858000"/>
              <a:gd name="connsiteX215" fmla="*/ 2416985 w 12192000"/>
              <a:gd name="connsiteY215" fmla="*/ 810473 h 6858000"/>
              <a:gd name="connsiteX216" fmla="*/ 2416985 w 12192000"/>
              <a:gd name="connsiteY216" fmla="*/ 886442 h 6858000"/>
              <a:gd name="connsiteX217" fmla="*/ 2466929 w 12192000"/>
              <a:gd name="connsiteY217" fmla="*/ 886442 h 6858000"/>
              <a:gd name="connsiteX218" fmla="*/ 2467703 w 12192000"/>
              <a:gd name="connsiteY218" fmla="*/ 885669 h 6858000"/>
              <a:gd name="connsiteX219" fmla="*/ 2467703 w 12192000"/>
              <a:gd name="connsiteY219" fmla="*/ 874271 h 6858000"/>
              <a:gd name="connsiteX220" fmla="*/ 2466929 w 12192000"/>
              <a:gd name="connsiteY220" fmla="*/ 873499 h 6858000"/>
              <a:gd name="connsiteX221" fmla="*/ 2430826 w 12192000"/>
              <a:gd name="connsiteY221" fmla="*/ 873499 h 6858000"/>
              <a:gd name="connsiteX222" fmla="*/ 2430826 w 12192000"/>
              <a:gd name="connsiteY222" fmla="*/ 810473 h 6858000"/>
              <a:gd name="connsiteX223" fmla="*/ 2430051 w 12192000"/>
              <a:gd name="connsiteY223" fmla="*/ 809700 h 6858000"/>
              <a:gd name="connsiteX224" fmla="*/ 2345678 w 12192000"/>
              <a:gd name="connsiteY224" fmla="*/ 809682 h 6858000"/>
              <a:gd name="connsiteX225" fmla="*/ 2344904 w 12192000"/>
              <a:gd name="connsiteY225" fmla="*/ 810455 h 6858000"/>
              <a:gd name="connsiteX226" fmla="*/ 2344904 w 12192000"/>
              <a:gd name="connsiteY226" fmla="*/ 885651 h 6858000"/>
              <a:gd name="connsiteX227" fmla="*/ 2345678 w 12192000"/>
              <a:gd name="connsiteY227" fmla="*/ 886424 h 6858000"/>
              <a:gd name="connsiteX228" fmla="*/ 2357970 w 12192000"/>
              <a:gd name="connsiteY228" fmla="*/ 886424 h 6858000"/>
              <a:gd name="connsiteX229" fmla="*/ 2358744 w 12192000"/>
              <a:gd name="connsiteY229" fmla="*/ 885651 h 6858000"/>
              <a:gd name="connsiteX230" fmla="*/ 2358744 w 12192000"/>
              <a:gd name="connsiteY230" fmla="*/ 858686 h 6858000"/>
              <a:gd name="connsiteX231" fmla="*/ 2375536 w 12192000"/>
              <a:gd name="connsiteY231" fmla="*/ 858686 h 6858000"/>
              <a:gd name="connsiteX232" fmla="*/ 2403073 w 12192000"/>
              <a:gd name="connsiteY232" fmla="*/ 834130 h 6858000"/>
              <a:gd name="connsiteX233" fmla="*/ 2375536 w 12192000"/>
              <a:gd name="connsiteY233" fmla="*/ 809682 h 6858000"/>
              <a:gd name="connsiteX234" fmla="*/ 2273579 w 12192000"/>
              <a:gd name="connsiteY234" fmla="*/ 809682 h 6858000"/>
              <a:gd name="connsiteX235" fmla="*/ 2272805 w 12192000"/>
              <a:gd name="connsiteY235" fmla="*/ 810455 h 6858000"/>
              <a:gd name="connsiteX236" fmla="*/ 2272805 w 12192000"/>
              <a:gd name="connsiteY236" fmla="*/ 885651 h 6858000"/>
              <a:gd name="connsiteX237" fmla="*/ 2273579 w 12192000"/>
              <a:gd name="connsiteY237" fmla="*/ 886424 h 6858000"/>
              <a:gd name="connsiteX238" fmla="*/ 2285871 w 12192000"/>
              <a:gd name="connsiteY238" fmla="*/ 886424 h 6858000"/>
              <a:gd name="connsiteX239" fmla="*/ 2286646 w 12192000"/>
              <a:gd name="connsiteY239" fmla="*/ 885651 h 6858000"/>
              <a:gd name="connsiteX240" fmla="*/ 2286646 w 12192000"/>
              <a:gd name="connsiteY240" fmla="*/ 858686 h 6858000"/>
              <a:gd name="connsiteX241" fmla="*/ 2303437 w 12192000"/>
              <a:gd name="connsiteY241" fmla="*/ 858686 h 6858000"/>
              <a:gd name="connsiteX242" fmla="*/ 2330974 w 12192000"/>
              <a:gd name="connsiteY242" fmla="*/ 834130 h 6858000"/>
              <a:gd name="connsiteX243" fmla="*/ 2303437 w 12192000"/>
              <a:gd name="connsiteY243" fmla="*/ 809682 h 6858000"/>
              <a:gd name="connsiteX244" fmla="*/ 2217012 w 12192000"/>
              <a:gd name="connsiteY244" fmla="*/ 809682 h 6858000"/>
              <a:gd name="connsiteX245" fmla="*/ 2216292 w 12192000"/>
              <a:gd name="connsiteY245" fmla="*/ 810167 h 6858000"/>
              <a:gd name="connsiteX246" fmla="*/ 2186938 w 12192000"/>
              <a:gd name="connsiteY246" fmla="*/ 885363 h 6858000"/>
              <a:gd name="connsiteX247" fmla="*/ 2187658 w 12192000"/>
              <a:gd name="connsiteY247" fmla="*/ 886406 h 6858000"/>
              <a:gd name="connsiteX248" fmla="*/ 2200598 w 12192000"/>
              <a:gd name="connsiteY248" fmla="*/ 886406 h 6858000"/>
              <a:gd name="connsiteX249" fmla="*/ 2201318 w 12192000"/>
              <a:gd name="connsiteY249" fmla="*/ 885920 h 6858000"/>
              <a:gd name="connsiteX250" fmla="*/ 2207941 w 12192000"/>
              <a:gd name="connsiteY250" fmla="*/ 868663 h 6858000"/>
              <a:gd name="connsiteX251" fmla="*/ 2240859 w 12192000"/>
              <a:gd name="connsiteY251" fmla="*/ 868663 h 6858000"/>
              <a:gd name="connsiteX252" fmla="*/ 2247482 w 12192000"/>
              <a:gd name="connsiteY252" fmla="*/ 885920 h 6858000"/>
              <a:gd name="connsiteX253" fmla="*/ 2248202 w 12192000"/>
              <a:gd name="connsiteY253" fmla="*/ 886406 h 6858000"/>
              <a:gd name="connsiteX254" fmla="*/ 2261269 w 12192000"/>
              <a:gd name="connsiteY254" fmla="*/ 886406 h 6858000"/>
              <a:gd name="connsiteX255" fmla="*/ 2261989 w 12192000"/>
              <a:gd name="connsiteY255" fmla="*/ 885363 h 6858000"/>
              <a:gd name="connsiteX256" fmla="*/ 2232616 w 12192000"/>
              <a:gd name="connsiteY256" fmla="*/ 810167 h 6858000"/>
              <a:gd name="connsiteX257" fmla="*/ 2231896 w 12192000"/>
              <a:gd name="connsiteY257" fmla="*/ 809682 h 6858000"/>
              <a:gd name="connsiteX258" fmla="*/ 2217030 w 12192000"/>
              <a:gd name="connsiteY258" fmla="*/ 809682 h 6858000"/>
              <a:gd name="connsiteX259" fmla="*/ 2099523 w 12192000"/>
              <a:gd name="connsiteY259" fmla="*/ 809682 h 6858000"/>
              <a:gd name="connsiteX260" fmla="*/ 2099523 w 12192000"/>
              <a:gd name="connsiteY260" fmla="*/ 809700 h 6858000"/>
              <a:gd name="connsiteX261" fmla="*/ 2098749 w 12192000"/>
              <a:gd name="connsiteY261" fmla="*/ 810473 h 6858000"/>
              <a:gd name="connsiteX262" fmla="*/ 2098749 w 12192000"/>
              <a:gd name="connsiteY262" fmla="*/ 885669 h 6858000"/>
              <a:gd name="connsiteX263" fmla="*/ 2099523 w 12192000"/>
              <a:gd name="connsiteY263" fmla="*/ 886442 h 6858000"/>
              <a:gd name="connsiteX264" fmla="*/ 2111816 w 12192000"/>
              <a:gd name="connsiteY264" fmla="*/ 886442 h 6858000"/>
              <a:gd name="connsiteX265" fmla="*/ 2112589 w 12192000"/>
              <a:gd name="connsiteY265" fmla="*/ 885669 h 6858000"/>
              <a:gd name="connsiteX266" fmla="*/ 2112589 w 12192000"/>
              <a:gd name="connsiteY266" fmla="*/ 855522 h 6858000"/>
              <a:gd name="connsiteX267" fmla="*/ 2148585 w 12192000"/>
              <a:gd name="connsiteY267" fmla="*/ 855522 h 6858000"/>
              <a:gd name="connsiteX268" fmla="*/ 2149359 w 12192000"/>
              <a:gd name="connsiteY268" fmla="*/ 854749 h 6858000"/>
              <a:gd name="connsiteX269" fmla="*/ 2149359 w 12192000"/>
              <a:gd name="connsiteY269" fmla="*/ 843460 h 6858000"/>
              <a:gd name="connsiteX270" fmla="*/ 2148585 w 12192000"/>
              <a:gd name="connsiteY270" fmla="*/ 842687 h 6858000"/>
              <a:gd name="connsiteX271" fmla="*/ 2112589 w 12192000"/>
              <a:gd name="connsiteY271" fmla="*/ 842687 h 6858000"/>
              <a:gd name="connsiteX272" fmla="*/ 2112589 w 12192000"/>
              <a:gd name="connsiteY272" fmla="*/ 822517 h 6858000"/>
              <a:gd name="connsiteX273" fmla="*/ 2151878 w 12192000"/>
              <a:gd name="connsiteY273" fmla="*/ 822517 h 6858000"/>
              <a:gd name="connsiteX274" fmla="*/ 2152652 w 12192000"/>
              <a:gd name="connsiteY274" fmla="*/ 821744 h 6858000"/>
              <a:gd name="connsiteX275" fmla="*/ 2152652 w 12192000"/>
              <a:gd name="connsiteY275" fmla="*/ 810455 h 6858000"/>
              <a:gd name="connsiteX276" fmla="*/ 2151878 w 12192000"/>
              <a:gd name="connsiteY276" fmla="*/ 809682 h 6858000"/>
              <a:gd name="connsiteX277" fmla="*/ 2044990 w 12192000"/>
              <a:gd name="connsiteY277" fmla="*/ 808369 h 6858000"/>
              <a:gd name="connsiteX278" fmla="*/ 2005377 w 12192000"/>
              <a:gd name="connsiteY278" fmla="*/ 848044 h 6858000"/>
              <a:gd name="connsiteX279" fmla="*/ 2044990 w 12192000"/>
              <a:gd name="connsiteY279" fmla="*/ 887718 h 6858000"/>
              <a:gd name="connsiteX280" fmla="*/ 2084495 w 12192000"/>
              <a:gd name="connsiteY280" fmla="*/ 848044 h 6858000"/>
              <a:gd name="connsiteX281" fmla="*/ 2044990 w 12192000"/>
              <a:gd name="connsiteY281" fmla="*/ 808369 h 6858000"/>
              <a:gd name="connsiteX282" fmla="*/ 1334123 w 12192000"/>
              <a:gd name="connsiteY282" fmla="*/ 742743 h 6858000"/>
              <a:gd name="connsiteX283" fmla="*/ 1419360 w 12192000"/>
              <a:gd name="connsiteY283" fmla="*/ 742743 h 6858000"/>
              <a:gd name="connsiteX284" fmla="*/ 1469558 w 12192000"/>
              <a:gd name="connsiteY284" fmla="*/ 792941 h 6858000"/>
              <a:gd name="connsiteX285" fmla="*/ 1419360 w 12192000"/>
              <a:gd name="connsiteY285" fmla="*/ 843138 h 6858000"/>
              <a:gd name="connsiteX286" fmla="*/ 1334123 w 12192000"/>
              <a:gd name="connsiteY286" fmla="*/ 843138 h 6858000"/>
              <a:gd name="connsiteX287" fmla="*/ 2368067 w 12192000"/>
              <a:gd name="connsiteY287" fmla="*/ 693373 h 6858000"/>
              <a:gd name="connsiteX288" fmla="*/ 2384859 w 12192000"/>
              <a:gd name="connsiteY288" fmla="*/ 693373 h 6858000"/>
              <a:gd name="connsiteX289" fmla="*/ 2398915 w 12192000"/>
              <a:gd name="connsiteY289" fmla="*/ 704663 h 6858000"/>
              <a:gd name="connsiteX290" fmla="*/ 2384859 w 12192000"/>
              <a:gd name="connsiteY290" fmla="*/ 715952 h 6858000"/>
              <a:gd name="connsiteX291" fmla="*/ 2368067 w 12192000"/>
              <a:gd name="connsiteY291" fmla="*/ 715952 h 6858000"/>
              <a:gd name="connsiteX292" fmla="*/ 2592103 w 12192000"/>
              <a:gd name="connsiteY292" fmla="*/ 680430 h 6858000"/>
              <a:gd name="connsiteX293" fmla="*/ 2591455 w 12192000"/>
              <a:gd name="connsiteY293" fmla="*/ 681599 h 6858000"/>
              <a:gd name="connsiteX294" fmla="*/ 2619064 w 12192000"/>
              <a:gd name="connsiteY294" fmla="*/ 727026 h 6858000"/>
              <a:gd name="connsiteX295" fmla="*/ 2619010 w 12192000"/>
              <a:gd name="connsiteY295" fmla="*/ 727044 h 6858000"/>
              <a:gd name="connsiteX296" fmla="*/ 2619010 w 12192000"/>
              <a:gd name="connsiteY296" fmla="*/ 756417 h 6858000"/>
              <a:gd name="connsiteX297" fmla="*/ 2619784 w 12192000"/>
              <a:gd name="connsiteY297" fmla="*/ 757190 h 6858000"/>
              <a:gd name="connsiteX298" fmla="*/ 2632184 w 12192000"/>
              <a:gd name="connsiteY298" fmla="*/ 757190 h 6858000"/>
              <a:gd name="connsiteX299" fmla="*/ 2632958 w 12192000"/>
              <a:gd name="connsiteY299" fmla="*/ 756417 h 6858000"/>
              <a:gd name="connsiteX300" fmla="*/ 2632958 w 12192000"/>
              <a:gd name="connsiteY300" fmla="*/ 727044 h 6858000"/>
              <a:gd name="connsiteX301" fmla="*/ 2660566 w 12192000"/>
              <a:gd name="connsiteY301" fmla="*/ 681617 h 6858000"/>
              <a:gd name="connsiteX302" fmla="*/ 2659919 w 12192000"/>
              <a:gd name="connsiteY302" fmla="*/ 680448 h 6858000"/>
              <a:gd name="connsiteX303" fmla="*/ 2646132 w 12192000"/>
              <a:gd name="connsiteY303" fmla="*/ 680448 h 6858000"/>
              <a:gd name="connsiteX304" fmla="*/ 2645484 w 12192000"/>
              <a:gd name="connsiteY304" fmla="*/ 680826 h 6858000"/>
              <a:gd name="connsiteX305" fmla="*/ 2626065 w 12192000"/>
              <a:gd name="connsiteY305" fmla="*/ 713220 h 6858000"/>
              <a:gd name="connsiteX306" fmla="*/ 2606537 w 12192000"/>
              <a:gd name="connsiteY306" fmla="*/ 680808 h 6858000"/>
              <a:gd name="connsiteX307" fmla="*/ 2605889 w 12192000"/>
              <a:gd name="connsiteY307" fmla="*/ 680430 h 6858000"/>
              <a:gd name="connsiteX308" fmla="*/ 2522596 w 12192000"/>
              <a:gd name="connsiteY308" fmla="*/ 680430 h 6858000"/>
              <a:gd name="connsiteX309" fmla="*/ 2521822 w 12192000"/>
              <a:gd name="connsiteY309" fmla="*/ 681203 h 6858000"/>
              <a:gd name="connsiteX310" fmla="*/ 2521822 w 12192000"/>
              <a:gd name="connsiteY310" fmla="*/ 692601 h 6858000"/>
              <a:gd name="connsiteX311" fmla="*/ 2522596 w 12192000"/>
              <a:gd name="connsiteY311" fmla="*/ 693373 h 6858000"/>
              <a:gd name="connsiteX312" fmla="*/ 2546191 w 12192000"/>
              <a:gd name="connsiteY312" fmla="*/ 693373 h 6858000"/>
              <a:gd name="connsiteX313" fmla="*/ 2546191 w 12192000"/>
              <a:gd name="connsiteY313" fmla="*/ 756399 h 6858000"/>
              <a:gd name="connsiteX314" fmla="*/ 2546965 w 12192000"/>
              <a:gd name="connsiteY314" fmla="*/ 757172 h 6858000"/>
              <a:gd name="connsiteX315" fmla="*/ 2559365 w 12192000"/>
              <a:gd name="connsiteY315" fmla="*/ 757172 h 6858000"/>
              <a:gd name="connsiteX316" fmla="*/ 2560139 w 12192000"/>
              <a:gd name="connsiteY316" fmla="*/ 756399 h 6858000"/>
              <a:gd name="connsiteX317" fmla="*/ 2560139 w 12192000"/>
              <a:gd name="connsiteY317" fmla="*/ 693373 h 6858000"/>
              <a:gd name="connsiteX318" fmla="*/ 2583734 w 12192000"/>
              <a:gd name="connsiteY318" fmla="*/ 693373 h 6858000"/>
              <a:gd name="connsiteX319" fmla="*/ 2584508 w 12192000"/>
              <a:gd name="connsiteY319" fmla="*/ 692601 h 6858000"/>
              <a:gd name="connsiteX320" fmla="*/ 2584508 w 12192000"/>
              <a:gd name="connsiteY320" fmla="*/ 681203 h 6858000"/>
              <a:gd name="connsiteX321" fmla="*/ 2583734 w 12192000"/>
              <a:gd name="connsiteY321" fmla="*/ 680430 h 6858000"/>
              <a:gd name="connsiteX322" fmla="*/ 2497129 w 12192000"/>
              <a:gd name="connsiteY322" fmla="*/ 680430 h 6858000"/>
              <a:gd name="connsiteX323" fmla="*/ 2496355 w 12192000"/>
              <a:gd name="connsiteY323" fmla="*/ 681203 h 6858000"/>
              <a:gd name="connsiteX324" fmla="*/ 2496355 w 12192000"/>
              <a:gd name="connsiteY324" fmla="*/ 756399 h 6858000"/>
              <a:gd name="connsiteX325" fmla="*/ 2497129 w 12192000"/>
              <a:gd name="connsiteY325" fmla="*/ 757172 h 6858000"/>
              <a:gd name="connsiteX326" fmla="*/ 2509422 w 12192000"/>
              <a:gd name="connsiteY326" fmla="*/ 757172 h 6858000"/>
              <a:gd name="connsiteX327" fmla="*/ 2510196 w 12192000"/>
              <a:gd name="connsiteY327" fmla="*/ 756399 h 6858000"/>
              <a:gd name="connsiteX328" fmla="*/ 2510196 w 12192000"/>
              <a:gd name="connsiteY328" fmla="*/ 681203 h 6858000"/>
              <a:gd name="connsiteX329" fmla="*/ 2509422 w 12192000"/>
              <a:gd name="connsiteY329" fmla="*/ 680430 h 6858000"/>
              <a:gd name="connsiteX330" fmla="*/ 2355019 w 12192000"/>
              <a:gd name="connsiteY330" fmla="*/ 680430 h 6858000"/>
              <a:gd name="connsiteX331" fmla="*/ 2354245 w 12192000"/>
              <a:gd name="connsiteY331" fmla="*/ 681203 h 6858000"/>
              <a:gd name="connsiteX332" fmla="*/ 2354227 w 12192000"/>
              <a:gd name="connsiteY332" fmla="*/ 681221 h 6858000"/>
              <a:gd name="connsiteX333" fmla="*/ 2354227 w 12192000"/>
              <a:gd name="connsiteY333" fmla="*/ 756417 h 6858000"/>
              <a:gd name="connsiteX334" fmla="*/ 2355001 w 12192000"/>
              <a:gd name="connsiteY334" fmla="*/ 757190 h 6858000"/>
              <a:gd name="connsiteX335" fmla="*/ 2367293 w 12192000"/>
              <a:gd name="connsiteY335" fmla="*/ 757190 h 6858000"/>
              <a:gd name="connsiteX336" fmla="*/ 2368067 w 12192000"/>
              <a:gd name="connsiteY336" fmla="*/ 756417 h 6858000"/>
              <a:gd name="connsiteX337" fmla="*/ 2368067 w 12192000"/>
              <a:gd name="connsiteY337" fmla="*/ 728787 h 6858000"/>
              <a:gd name="connsiteX338" fmla="*/ 2378830 w 12192000"/>
              <a:gd name="connsiteY338" fmla="*/ 728787 h 6858000"/>
              <a:gd name="connsiteX339" fmla="*/ 2399563 w 12192000"/>
              <a:gd name="connsiteY339" fmla="*/ 756867 h 6858000"/>
              <a:gd name="connsiteX340" fmla="*/ 2400176 w 12192000"/>
              <a:gd name="connsiteY340" fmla="*/ 757172 h 6858000"/>
              <a:gd name="connsiteX341" fmla="*/ 2415041 w 12192000"/>
              <a:gd name="connsiteY341" fmla="*/ 757172 h 6858000"/>
              <a:gd name="connsiteX342" fmla="*/ 2415653 w 12192000"/>
              <a:gd name="connsiteY342" fmla="*/ 755950 h 6858000"/>
              <a:gd name="connsiteX343" fmla="*/ 2394416 w 12192000"/>
              <a:gd name="connsiteY343" fmla="*/ 727906 h 6858000"/>
              <a:gd name="connsiteX344" fmla="*/ 2413187 w 12192000"/>
              <a:gd name="connsiteY344" fmla="*/ 704663 h 6858000"/>
              <a:gd name="connsiteX345" fmla="*/ 2386191 w 12192000"/>
              <a:gd name="connsiteY345" fmla="*/ 680430 h 6858000"/>
              <a:gd name="connsiteX346" fmla="*/ 2285439 w 12192000"/>
              <a:gd name="connsiteY346" fmla="*/ 680430 h 6858000"/>
              <a:gd name="connsiteX347" fmla="*/ 2285439 w 12192000"/>
              <a:gd name="connsiteY347" fmla="*/ 680448 h 6858000"/>
              <a:gd name="connsiteX348" fmla="*/ 2284666 w 12192000"/>
              <a:gd name="connsiteY348" fmla="*/ 681221 h 6858000"/>
              <a:gd name="connsiteX349" fmla="*/ 2284666 w 12192000"/>
              <a:gd name="connsiteY349" fmla="*/ 756417 h 6858000"/>
              <a:gd name="connsiteX350" fmla="*/ 2285439 w 12192000"/>
              <a:gd name="connsiteY350" fmla="*/ 757190 h 6858000"/>
              <a:gd name="connsiteX351" fmla="*/ 2337795 w 12192000"/>
              <a:gd name="connsiteY351" fmla="*/ 757190 h 6858000"/>
              <a:gd name="connsiteX352" fmla="*/ 2338569 w 12192000"/>
              <a:gd name="connsiteY352" fmla="*/ 756417 h 6858000"/>
              <a:gd name="connsiteX353" fmla="*/ 2338569 w 12192000"/>
              <a:gd name="connsiteY353" fmla="*/ 745128 h 6858000"/>
              <a:gd name="connsiteX354" fmla="*/ 2337795 w 12192000"/>
              <a:gd name="connsiteY354" fmla="*/ 744355 h 6858000"/>
              <a:gd name="connsiteX355" fmla="*/ 2298506 w 12192000"/>
              <a:gd name="connsiteY355" fmla="*/ 744355 h 6858000"/>
              <a:gd name="connsiteX356" fmla="*/ 2298506 w 12192000"/>
              <a:gd name="connsiteY356" fmla="*/ 723754 h 6858000"/>
              <a:gd name="connsiteX357" fmla="*/ 2332648 w 12192000"/>
              <a:gd name="connsiteY357" fmla="*/ 723754 h 6858000"/>
              <a:gd name="connsiteX358" fmla="*/ 2333421 w 12192000"/>
              <a:gd name="connsiteY358" fmla="*/ 722981 h 6858000"/>
              <a:gd name="connsiteX359" fmla="*/ 2333421 w 12192000"/>
              <a:gd name="connsiteY359" fmla="*/ 711799 h 6858000"/>
              <a:gd name="connsiteX360" fmla="*/ 2332648 w 12192000"/>
              <a:gd name="connsiteY360" fmla="*/ 711027 h 6858000"/>
              <a:gd name="connsiteX361" fmla="*/ 2298506 w 12192000"/>
              <a:gd name="connsiteY361" fmla="*/ 711027 h 6858000"/>
              <a:gd name="connsiteX362" fmla="*/ 2298506 w 12192000"/>
              <a:gd name="connsiteY362" fmla="*/ 693266 h 6858000"/>
              <a:gd name="connsiteX363" fmla="*/ 2337795 w 12192000"/>
              <a:gd name="connsiteY363" fmla="*/ 693266 h 6858000"/>
              <a:gd name="connsiteX364" fmla="*/ 2338569 w 12192000"/>
              <a:gd name="connsiteY364" fmla="*/ 692493 h 6858000"/>
              <a:gd name="connsiteX365" fmla="*/ 2338569 w 12192000"/>
              <a:gd name="connsiteY365" fmla="*/ 681203 h 6858000"/>
              <a:gd name="connsiteX366" fmla="*/ 2337795 w 12192000"/>
              <a:gd name="connsiteY366" fmla="*/ 680430 h 6858000"/>
              <a:gd name="connsiteX367" fmla="*/ 2201300 w 12192000"/>
              <a:gd name="connsiteY367" fmla="*/ 680430 h 6858000"/>
              <a:gd name="connsiteX368" fmla="*/ 2200580 w 12192000"/>
              <a:gd name="connsiteY368" fmla="*/ 681473 h 6858000"/>
              <a:gd name="connsiteX369" fmla="*/ 2229197 w 12192000"/>
              <a:gd name="connsiteY369" fmla="*/ 756669 h 6858000"/>
              <a:gd name="connsiteX370" fmla="*/ 2229917 w 12192000"/>
              <a:gd name="connsiteY370" fmla="*/ 757154 h 6858000"/>
              <a:gd name="connsiteX371" fmla="*/ 2244549 w 12192000"/>
              <a:gd name="connsiteY371" fmla="*/ 757154 h 6858000"/>
              <a:gd name="connsiteX372" fmla="*/ 2245269 w 12192000"/>
              <a:gd name="connsiteY372" fmla="*/ 756669 h 6858000"/>
              <a:gd name="connsiteX373" fmla="*/ 2273885 w 12192000"/>
              <a:gd name="connsiteY373" fmla="*/ 681473 h 6858000"/>
              <a:gd name="connsiteX374" fmla="*/ 2273165 w 12192000"/>
              <a:gd name="connsiteY374" fmla="*/ 680430 h 6858000"/>
              <a:gd name="connsiteX375" fmla="*/ 2260099 w 12192000"/>
              <a:gd name="connsiteY375" fmla="*/ 680430 h 6858000"/>
              <a:gd name="connsiteX376" fmla="*/ 2259379 w 12192000"/>
              <a:gd name="connsiteY376" fmla="*/ 680934 h 6858000"/>
              <a:gd name="connsiteX377" fmla="*/ 2237170 w 12192000"/>
              <a:gd name="connsiteY377" fmla="*/ 740724 h 6858000"/>
              <a:gd name="connsiteX378" fmla="*/ 2215069 w 12192000"/>
              <a:gd name="connsiteY378" fmla="*/ 680934 h 6858000"/>
              <a:gd name="connsiteX379" fmla="*/ 2214349 w 12192000"/>
              <a:gd name="connsiteY379" fmla="*/ 680430 h 6858000"/>
              <a:gd name="connsiteX380" fmla="*/ 2176679 w 12192000"/>
              <a:gd name="connsiteY380" fmla="*/ 680430 h 6858000"/>
              <a:gd name="connsiteX381" fmla="*/ 2175905 w 12192000"/>
              <a:gd name="connsiteY381" fmla="*/ 681203 h 6858000"/>
              <a:gd name="connsiteX382" fmla="*/ 2175905 w 12192000"/>
              <a:gd name="connsiteY382" fmla="*/ 756399 h 6858000"/>
              <a:gd name="connsiteX383" fmla="*/ 2176679 w 12192000"/>
              <a:gd name="connsiteY383" fmla="*/ 757172 h 6858000"/>
              <a:gd name="connsiteX384" fmla="*/ 2188972 w 12192000"/>
              <a:gd name="connsiteY384" fmla="*/ 757172 h 6858000"/>
              <a:gd name="connsiteX385" fmla="*/ 2189746 w 12192000"/>
              <a:gd name="connsiteY385" fmla="*/ 756399 h 6858000"/>
              <a:gd name="connsiteX386" fmla="*/ 2189746 w 12192000"/>
              <a:gd name="connsiteY386" fmla="*/ 681203 h 6858000"/>
              <a:gd name="connsiteX387" fmla="*/ 2188972 w 12192000"/>
              <a:gd name="connsiteY387" fmla="*/ 680430 h 6858000"/>
              <a:gd name="connsiteX388" fmla="*/ 2010218 w 12192000"/>
              <a:gd name="connsiteY388" fmla="*/ 680430 h 6858000"/>
              <a:gd name="connsiteX389" fmla="*/ 2009444 w 12192000"/>
              <a:gd name="connsiteY389" fmla="*/ 681203 h 6858000"/>
              <a:gd name="connsiteX390" fmla="*/ 2009444 w 12192000"/>
              <a:gd name="connsiteY390" fmla="*/ 726468 h 6858000"/>
              <a:gd name="connsiteX391" fmla="*/ 2041606 w 12192000"/>
              <a:gd name="connsiteY391" fmla="*/ 758485 h 6858000"/>
              <a:gd name="connsiteX392" fmla="*/ 2073768 w 12192000"/>
              <a:gd name="connsiteY392" fmla="*/ 726468 h 6858000"/>
              <a:gd name="connsiteX393" fmla="*/ 2073768 w 12192000"/>
              <a:gd name="connsiteY393" fmla="*/ 681203 h 6858000"/>
              <a:gd name="connsiteX394" fmla="*/ 2072994 w 12192000"/>
              <a:gd name="connsiteY394" fmla="*/ 680430 h 6858000"/>
              <a:gd name="connsiteX395" fmla="*/ 2060594 w 12192000"/>
              <a:gd name="connsiteY395" fmla="*/ 680430 h 6858000"/>
              <a:gd name="connsiteX396" fmla="*/ 2059820 w 12192000"/>
              <a:gd name="connsiteY396" fmla="*/ 681203 h 6858000"/>
              <a:gd name="connsiteX397" fmla="*/ 2059820 w 12192000"/>
              <a:gd name="connsiteY397" fmla="*/ 725048 h 6858000"/>
              <a:gd name="connsiteX398" fmla="*/ 2041606 w 12192000"/>
              <a:gd name="connsiteY398" fmla="*/ 745434 h 6858000"/>
              <a:gd name="connsiteX399" fmla="*/ 2023285 w 12192000"/>
              <a:gd name="connsiteY399" fmla="*/ 725048 h 6858000"/>
              <a:gd name="connsiteX400" fmla="*/ 2023285 w 12192000"/>
              <a:gd name="connsiteY400" fmla="*/ 681203 h 6858000"/>
              <a:gd name="connsiteX401" fmla="*/ 2022511 w 12192000"/>
              <a:gd name="connsiteY401" fmla="*/ 680430 h 6858000"/>
              <a:gd name="connsiteX402" fmla="*/ 2144427 w 12192000"/>
              <a:gd name="connsiteY402" fmla="*/ 680412 h 6858000"/>
              <a:gd name="connsiteX403" fmla="*/ 2143654 w 12192000"/>
              <a:gd name="connsiteY403" fmla="*/ 681186 h 6858000"/>
              <a:gd name="connsiteX404" fmla="*/ 2143654 w 12192000"/>
              <a:gd name="connsiteY404" fmla="*/ 734468 h 6858000"/>
              <a:gd name="connsiteX405" fmla="*/ 2105588 w 12192000"/>
              <a:gd name="connsiteY405" fmla="*/ 680754 h 6858000"/>
              <a:gd name="connsiteX406" fmla="*/ 2104958 w 12192000"/>
              <a:gd name="connsiteY406" fmla="*/ 680430 h 6858000"/>
              <a:gd name="connsiteX407" fmla="*/ 2091964 w 12192000"/>
              <a:gd name="connsiteY407" fmla="*/ 680430 h 6858000"/>
              <a:gd name="connsiteX408" fmla="*/ 2091190 w 12192000"/>
              <a:gd name="connsiteY408" fmla="*/ 681203 h 6858000"/>
              <a:gd name="connsiteX409" fmla="*/ 2091190 w 12192000"/>
              <a:gd name="connsiteY409" fmla="*/ 756399 h 6858000"/>
              <a:gd name="connsiteX410" fmla="*/ 2091964 w 12192000"/>
              <a:gd name="connsiteY410" fmla="*/ 757172 h 6858000"/>
              <a:gd name="connsiteX411" fmla="*/ 2104256 w 12192000"/>
              <a:gd name="connsiteY411" fmla="*/ 757172 h 6858000"/>
              <a:gd name="connsiteX412" fmla="*/ 2105030 w 12192000"/>
              <a:gd name="connsiteY412" fmla="*/ 756399 h 6858000"/>
              <a:gd name="connsiteX413" fmla="*/ 2105030 w 12192000"/>
              <a:gd name="connsiteY413" fmla="*/ 703009 h 6858000"/>
              <a:gd name="connsiteX414" fmla="*/ 2143095 w 12192000"/>
              <a:gd name="connsiteY414" fmla="*/ 756831 h 6858000"/>
              <a:gd name="connsiteX415" fmla="*/ 2143725 w 12192000"/>
              <a:gd name="connsiteY415" fmla="*/ 757154 h 6858000"/>
              <a:gd name="connsiteX416" fmla="*/ 2156720 w 12192000"/>
              <a:gd name="connsiteY416" fmla="*/ 757154 h 6858000"/>
              <a:gd name="connsiteX417" fmla="*/ 2157494 w 12192000"/>
              <a:gd name="connsiteY417" fmla="*/ 756381 h 6858000"/>
              <a:gd name="connsiteX418" fmla="*/ 2157494 w 12192000"/>
              <a:gd name="connsiteY418" fmla="*/ 681186 h 6858000"/>
              <a:gd name="connsiteX419" fmla="*/ 2156720 w 12192000"/>
              <a:gd name="connsiteY419" fmla="*/ 680412 h 6858000"/>
              <a:gd name="connsiteX420" fmla="*/ 2453898 w 12192000"/>
              <a:gd name="connsiteY420" fmla="*/ 679118 h 6858000"/>
              <a:gd name="connsiteX421" fmla="*/ 2425696 w 12192000"/>
              <a:gd name="connsiteY421" fmla="*/ 702128 h 6858000"/>
              <a:gd name="connsiteX422" fmla="*/ 2444575 w 12192000"/>
              <a:gd name="connsiteY422" fmla="*/ 722298 h 6858000"/>
              <a:gd name="connsiteX423" fmla="*/ 2458074 w 12192000"/>
              <a:gd name="connsiteY423" fmla="*/ 725480 h 6858000"/>
              <a:gd name="connsiteX424" fmla="*/ 2469592 w 12192000"/>
              <a:gd name="connsiteY424" fmla="*/ 735457 h 6858000"/>
              <a:gd name="connsiteX425" fmla="*/ 2454996 w 12192000"/>
              <a:gd name="connsiteY425" fmla="*/ 745865 h 6858000"/>
              <a:gd name="connsiteX426" fmla="*/ 2432895 w 12192000"/>
              <a:gd name="connsiteY426" fmla="*/ 737883 h 6858000"/>
              <a:gd name="connsiteX427" fmla="*/ 2431833 w 12192000"/>
              <a:gd name="connsiteY427" fmla="*/ 738045 h 6858000"/>
              <a:gd name="connsiteX428" fmla="*/ 2424708 w 12192000"/>
              <a:gd name="connsiteY428" fmla="*/ 747678 h 6858000"/>
              <a:gd name="connsiteX429" fmla="*/ 2424706 w 12192000"/>
              <a:gd name="connsiteY429" fmla="*/ 747663 h 6858000"/>
              <a:gd name="connsiteX430" fmla="*/ 2424706 w 12192000"/>
              <a:gd name="connsiteY430" fmla="*/ 747681 h 6858000"/>
              <a:gd name="connsiteX431" fmla="*/ 2424708 w 12192000"/>
              <a:gd name="connsiteY431" fmla="*/ 747678 h 6858000"/>
              <a:gd name="connsiteX432" fmla="*/ 2424850 w 12192000"/>
              <a:gd name="connsiteY432" fmla="*/ 748741 h 6858000"/>
              <a:gd name="connsiteX433" fmla="*/ 2454547 w 12192000"/>
              <a:gd name="connsiteY433" fmla="*/ 758466 h 6858000"/>
              <a:gd name="connsiteX434" fmla="*/ 2483631 w 12192000"/>
              <a:gd name="connsiteY434" fmla="*/ 734468 h 6858000"/>
              <a:gd name="connsiteX435" fmla="*/ 2464859 w 12192000"/>
              <a:gd name="connsiteY435" fmla="*/ 713867 h 6858000"/>
              <a:gd name="connsiteX436" fmla="*/ 2451361 w 12192000"/>
              <a:gd name="connsiteY436" fmla="*/ 710685 h 6858000"/>
              <a:gd name="connsiteX437" fmla="*/ 2439626 w 12192000"/>
              <a:gd name="connsiteY437" fmla="*/ 701265 h 6858000"/>
              <a:gd name="connsiteX438" fmla="*/ 2453682 w 12192000"/>
              <a:gd name="connsiteY438" fmla="*/ 691612 h 6858000"/>
              <a:gd name="connsiteX439" fmla="*/ 2472436 w 12192000"/>
              <a:gd name="connsiteY439" fmla="*/ 699000 h 6858000"/>
              <a:gd name="connsiteX440" fmla="*/ 2473498 w 12192000"/>
              <a:gd name="connsiteY440" fmla="*/ 698964 h 6858000"/>
              <a:gd name="connsiteX441" fmla="*/ 2481471 w 12192000"/>
              <a:gd name="connsiteY441" fmla="*/ 690425 h 6858000"/>
              <a:gd name="connsiteX442" fmla="*/ 2481435 w 12192000"/>
              <a:gd name="connsiteY442" fmla="*/ 689329 h 6858000"/>
              <a:gd name="connsiteX443" fmla="*/ 2453898 w 12192000"/>
              <a:gd name="connsiteY443" fmla="*/ 679118 h 6858000"/>
              <a:gd name="connsiteX444" fmla="*/ 1894168 w 12192000"/>
              <a:gd name="connsiteY444" fmla="*/ 679118 h 6858000"/>
              <a:gd name="connsiteX445" fmla="*/ 1893394 w 12192000"/>
              <a:gd name="connsiteY445" fmla="*/ 679891 h 6858000"/>
              <a:gd name="connsiteX446" fmla="*/ 1893394 w 12192000"/>
              <a:gd name="connsiteY446" fmla="*/ 1016178 h 6858000"/>
              <a:gd name="connsiteX447" fmla="*/ 1894168 w 12192000"/>
              <a:gd name="connsiteY447" fmla="*/ 1016951 h 6858000"/>
              <a:gd name="connsiteX448" fmla="*/ 1902825 w 12192000"/>
              <a:gd name="connsiteY448" fmla="*/ 1016951 h 6858000"/>
              <a:gd name="connsiteX449" fmla="*/ 1903599 w 12192000"/>
              <a:gd name="connsiteY449" fmla="*/ 1016178 h 6858000"/>
              <a:gd name="connsiteX450" fmla="*/ 1903599 w 12192000"/>
              <a:gd name="connsiteY450" fmla="*/ 679891 h 6858000"/>
              <a:gd name="connsiteX451" fmla="*/ 1902825 w 12192000"/>
              <a:gd name="connsiteY451" fmla="*/ 679118 h 6858000"/>
              <a:gd name="connsiteX452" fmla="*/ 1639127 w 12192000"/>
              <a:gd name="connsiteY452" fmla="*/ 679099 h 6858000"/>
              <a:gd name="connsiteX453" fmla="*/ 1555658 w 12192000"/>
              <a:gd name="connsiteY453" fmla="*/ 762569 h 6858000"/>
              <a:gd name="connsiteX454" fmla="*/ 1555658 w 12192000"/>
              <a:gd name="connsiteY454" fmla="*/ 933425 h 6858000"/>
              <a:gd name="connsiteX455" fmla="*/ 1639127 w 12192000"/>
              <a:gd name="connsiteY455" fmla="*/ 1016894 h 6858000"/>
              <a:gd name="connsiteX456" fmla="*/ 1786901 w 12192000"/>
              <a:gd name="connsiteY456" fmla="*/ 1016894 h 6858000"/>
              <a:gd name="connsiteX457" fmla="*/ 1790281 w 12192000"/>
              <a:gd name="connsiteY457" fmla="*/ 1013516 h 6858000"/>
              <a:gd name="connsiteX458" fmla="*/ 1790281 w 12192000"/>
              <a:gd name="connsiteY458" fmla="*/ 956629 h 6858000"/>
              <a:gd name="connsiteX459" fmla="*/ 1786901 w 12192000"/>
              <a:gd name="connsiteY459" fmla="*/ 953251 h 6858000"/>
              <a:gd name="connsiteX460" fmla="*/ 1639127 w 12192000"/>
              <a:gd name="connsiteY460" fmla="*/ 953251 h 6858000"/>
              <a:gd name="connsiteX461" fmla="*/ 1623216 w 12192000"/>
              <a:gd name="connsiteY461" fmla="*/ 937340 h 6858000"/>
              <a:gd name="connsiteX462" fmla="*/ 1623216 w 12192000"/>
              <a:gd name="connsiteY462" fmla="*/ 878840 h 6858000"/>
              <a:gd name="connsiteX463" fmla="*/ 1770990 w 12192000"/>
              <a:gd name="connsiteY463" fmla="*/ 878840 h 6858000"/>
              <a:gd name="connsiteX464" fmla="*/ 1774369 w 12192000"/>
              <a:gd name="connsiteY464" fmla="*/ 875462 h 6858000"/>
              <a:gd name="connsiteX465" fmla="*/ 1774369 w 12192000"/>
              <a:gd name="connsiteY465" fmla="*/ 818574 h 6858000"/>
              <a:gd name="connsiteX466" fmla="*/ 1770990 w 12192000"/>
              <a:gd name="connsiteY466" fmla="*/ 815197 h 6858000"/>
              <a:gd name="connsiteX467" fmla="*/ 1623216 w 12192000"/>
              <a:gd name="connsiteY467" fmla="*/ 815197 h 6858000"/>
              <a:gd name="connsiteX468" fmla="*/ 1623216 w 12192000"/>
              <a:gd name="connsiteY468" fmla="*/ 758654 h 6858000"/>
              <a:gd name="connsiteX469" fmla="*/ 1639127 w 12192000"/>
              <a:gd name="connsiteY469" fmla="*/ 742743 h 6858000"/>
              <a:gd name="connsiteX470" fmla="*/ 1786901 w 12192000"/>
              <a:gd name="connsiteY470" fmla="*/ 742743 h 6858000"/>
              <a:gd name="connsiteX471" fmla="*/ 1790281 w 12192000"/>
              <a:gd name="connsiteY471" fmla="*/ 739366 h 6858000"/>
              <a:gd name="connsiteX472" fmla="*/ 1790281 w 12192000"/>
              <a:gd name="connsiteY472" fmla="*/ 682477 h 6858000"/>
              <a:gd name="connsiteX473" fmla="*/ 1786901 w 12192000"/>
              <a:gd name="connsiteY473" fmla="*/ 679099 h 6858000"/>
              <a:gd name="connsiteX474" fmla="*/ 1269942 w 12192000"/>
              <a:gd name="connsiteY474" fmla="*/ 679099 h 6858000"/>
              <a:gd name="connsiteX475" fmla="*/ 1266565 w 12192000"/>
              <a:gd name="connsiteY475" fmla="*/ 682478 h 6858000"/>
              <a:gd name="connsiteX476" fmla="*/ 1266565 w 12192000"/>
              <a:gd name="connsiteY476" fmla="*/ 1013516 h 6858000"/>
              <a:gd name="connsiteX477" fmla="*/ 1269942 w 12192000"/>
              <a:gd name="connsiteY477" fmla="*/ 1016894 h 6858000"/>
              <a:gd name="connsiteX478" fmla="*/ 1330745 w 12192000"/>
              <a:gd name="connsiteY478" fmla="*/ 1016894 h 6858000"/>
              <a:gd name="connsiteX479" fmla="*/ 1334123 w 12192000"/>
              <a:gd name="connsiteY479" fmla="*/ 1013516 h 6858000"/>
              <a:gd name="connsiteX480" fmla="*/ 1334123 w 12192000"/>
              <a:gd name="connsiteY480" fmla="*/ 906781 h 6858000"/>
              <a:gd name="connsiteX481" fmla="*/ 1400228 w 12192000"/>
              <a:gd name="connsiteY481" fmla="*/ 907083 h 6858000"/>
              <a:gd name="connsiteX482" fmla="*/ 1467002 w 12192000"/>
              <a:gd name="connsiteY482" fmla="*/ 1014503 h 6858000"/>
              <a:gd name="connsiteX483" fmla="*/ 1471307 w 12192000"/>
              <a:gd name="connsiteY483" fmla="*/ 1016894 h 6858000"/>
              <a:gd name="connsiteX484" fmla="*/ 1535992 w 12192000"/>
              <a:gd name="connsiteY484" fmla="*/ 1016894 h 6858000"/>
              <a:gd name="connsiteX485" fmla="*/ 1538861 w 12192000"/>
              <a:gd name="connsiteY485" fmla="*/ 1011733 h 6858000"/>
              <a:gd name="connsiteX486" fmla="*/ 1467097 w 12192000"/>
              <a:gd name="connsiteY486" fmla="*/ 896288 h 6858000"/>
              <a:gd name="connsiteX487" fmla="*/ 1533190 w 12192000"/>
              <a:gd name="connsiteY487" fmla="*/ 791395 h 6858000"/>
              <a:gd name="connsiteX488" fmla="*/ 1417002 w 12192000"/>
              <a:gd name="connsiteY488" fmla="*/ 679099 h 6858000"/>
              <a:gd name="connsiteX489" fmla="*/ 519316 w 12192000"/>
              <a:gd name="connsiteY489" fmla="*/ 679099 h 6858000"/>
              <a:gd name="connsiteX490" fmla="*/ 515938 w 12192000"/>
              <a:gd name="connsiteY490" fmla="*/ 682478 h 6858000"/>
              <a:gd name="connsiteX491" fmla="*/ 515938 w 12192000"/>
              <a:gd name="connsiteY491" fmla="*/ 1013516 h 6858000"/>
              <a:gd name="connsiteX492" fmla="*/ 519316 w 12192000"/>
              <a:gd name="connsiteY492" fmla="*/ 1016894 h 6858000"/>
              <a:gd name="connsiteX493" fmla="*/ 580119 w 12192000"/>
              <a:gd name="connsiteY493" fmla="*/ 1016894 h 6858000"/>
              <a:gd name="connsiteX494" fmla="*/ 583496 w 12192000"/>
              <a:gd name="connsiteY494" fmla="*/ 1013516 h 6858000"/>
              <a:gd name="connsiteX495" fmla="*/ 583496 w 12192000"/>
              <a:gd name="connsiteY495" fmla="*/ 784845 h 6858000"/>
              <a:gd name="connsiteX496" fmla="*/ 674227 w 12192000"/>
              <a:gd name="connsiteY496" fmla="*/ 960597 h 6858000"/>
              <a:gd name="connsiteX497" fmla="*/ 712413 w 12192000"/>
              <a:gd name="connsiteY497" fmla="*/ 960597 h 6858000"/>
              <a:gd name="connsiteX498" fmla="*/ 803634 w 12192000"/>
              <a:gd name="connsiteY498" fmla="*/ 784845 h 6858000"/>
              <a:gd name="connsiteX499" fmla="*/ 803634 w 12192000"/>
              <a:gd name="connsiteY499" fmla="*/ 1013516 h 6858000"/>
              <a:gd name="connsiteX500" fmla="*/ 807012 w 12192000"/>
              <a:gd name="connsiteY500" fmla="*/ 1016894 h 6858000"/>
              <a:gd name="connsiteX501" fmla="*/ 867814 w 12192000"/>
              <a:gd name="connsiteY501" fmla="*/ 1016894 h 6858000"/>
              <a:gd name="connsiteX502" fmla="*/ 871192 w 12192000"/>
              <a:gd name="connsiteY502" fmla="*/ 1013516 h 6858000"/>
              <a:gd name="connsiteX503" fmla="*/ 871192 w 12192000"/>
              <a:gd name="connsiteY503" fmla="*/ 682478 h 6858000"/>
              <a:gd name="connsiteX504" fmla="*/ 867814 w 12192000"/>
              <a:gd name="connsiteY504" fmla="*/ 679099 h 6858000"/>
              <a:gd name="connsiteX505" fmla="*/ 791052 w 12192000"/>
              <a:gd name="connsiteY505" fmla="*/ 679099 h 6858000"/>
              <a:gd name="connsiteX506" fmla="*/ 786551 w 12192000"/>
              <a:gd name="connsiteY506" fmla="*/ 681839 h 6858000"/>
              <a:gd name="connsiteX507" fmla="*/ 693810 w 12192000"/>
              <a:gd name="connsiteY507" fmla="*/ 861154 h 6858000"/>
              <a:gd name="connsiteX508" fmla="*/ 601556 w 12192000"/>
              <a:gd name="connsiteY508" fmla="*/ 681848 h 6858000"/>
              <a:gd name="connsiteX509" fmla="*/ 597051 w 12192000"/>
              <a:gd name="connsiteY509" fmla="*/ 679099 h 6858000"/>
              <a:gd name="connsiteX510" fmla="*/ 1068878 w 12192000"/>
              <a:gd name="connsiteY510" fmla="*/ 674636 h 6858000"/>
              <a:gd name="connsiteX511" fmla="*/ 895517 w 12192000"/>
              <a:gd name="connsiteY511" fmla="*/ 847997 h 6858000"/>
              <a:gd name="connsiteX512" fmla="*/ 897163 w 12192000"/>
              <a:gd name="connsiteY512" fmla="*/ 871884 h 6858000"/>
              <a:gd name="connsiteX513" fmla="*/ 961920 w 12192000"/>
              <a:gd name="connsiteY513" fmla="*/ 871884 h 6858000"/>
              <a:gd name="connsiteX514" fmla="*/ 959280 w 12192000"/>
              <a:gd name="connsiteY514" fmla="*/ 847997 h 6858000"/>
              <a:gd name="connsiteX515" fmla="*/ 1068878 w 12192000"/>
              <a:gd name="connsiteY515" fmla="*/ 738397 h 6858000"/>
              <a:gd name="connsiteX516" fmla="*/ 1178479 w 12192000"/>
              <a:gd name="connsiteY516" fmla="*/ 847997 h 6858000"/>
              <a:gd name="connsiteX517" fmla="*/ 1175836 w 12192000"/>
              <a:gd name="connsiteY517" fmla="*/ 871884 h 6858000"/>
              <a:gd name="connsiteX518" fmla="*/ 1240594 w 12192000"/>
              <a:gd name="connsiteY518" fmla="*/ 871884 h 6858000"/>
              <a:gd name="connsiteX519" fmla="*/ 1242240 w 12192000"/>
              <a:gd name="connsiteY519" fmla="*/ 847997 h 6858000"/>
              <a:gd name="connsiteX520" fmla="*/ 1068878 w 12192000"/>
              <a:gd name="connsiteY520" fmla="*/ 674636 h 6858000"/>
              <a:gd name="connsiteX521" fmla="*/ 1075294 w 12192000"/>
              <a:gd name="connsiteY521" fmla="*/ 544446 h 6858000"/>
              <a:gd name="connsiteX522" fmla="*/ 1090876 w 12192000"/>
              <a:gd name="connsiteY522" fmla="*/ 588594 h 6858000"/>
              <a:gd name="connsiteX523" fmla="*/ 1059711 w 12192000"/>
              <a:gd name="connsiteY523" fmla="*/ 588594 h 6858000"/>
              <a:gd name="connsiteX524" fmla="*/ 799860 w 12192000"/>
              <a:gd name="connsiteY524" fmla="*/ 538560 h 6858000"/>
              <a:gd name="connsiteX525" fmla="*/ 835525 w 12192000"/>
              <a:gd name="connsiteY525" fmla="*/ 574571 h 6858000"/>
              <a:gd name="connsiteX526" fmla="*/ 799860 w 12192000"/>
              <a:gd name="connsiteY526" fmla="*/ 610583 h 6858000"/>
              <a:gd name="connsiteX527" fmla="*/ 764194 w 12192000"/>
              <a:gd name="connsiteY527" fmla="*/ 574571 h 6858000"/>
              <a:gd name="connsiteX528" fmla="*/ 799860 w 12192000"/>
              <a:gd name="connsiteY528" fmla="*/ 538560 h 6858000"/>
              <a:gd name="connsiteX529" fmla="*/ 1061464 w 12192000"/>
              <a:gd name="connsiteY529" fmla="*/ 514840 h 6858000"/>
              <a:gd name="connsiteX530" fmla="*/ 1059097 w 12192000"/>
              <a:gd name="connsiteY530" fmla="*/ 516480 h 6858000"/>
              <a:gd name="connsiteX531" fmla="*/ 1015512 w 12192000"/>
              <a:gd name="connsiteY531" fmla="*/ 632593 h 6858000"/>
              <a:gd name="connsiteX532" fmla="*/ 1016695 w 12192000"/>
              <a:gd name="connsiteY532" fmla="*/ 634302 h 6858000"/>
              <a:gd name="connsiteX533" fmla="*/ 1041825 w 12192000"/>
              <a:gd name="connsiteY533" fmla="*/ 634302 h 6858000"/>
              <a:gd name="connsiteX534" fmla="*/ 1044208 w 12192000"/>
              <a:gd name="connsiteY534" fmla="*/ 632620 h 6858000"/>
              <a:gd name="connsiteX535" fmla="*/ 1051055 w 12192000"/>
              <a:gd name="connsiteY535" fmla="*/ 613353 h 6858000"/>
              <a:gd name="connsiteX536" fmla="*/ 1099532 w 12192000"/>
              <a:gd name="connsiteY536" fmla="*/ 613353 h 6858000"/>
              <a:gd name="connsiteX537" fmla="*/ 1106379 w 12192000"/>
              <a:gd name="connsiteY537" fmla="*/ 632620 h 6858000"/>
              <a:gd name="connsiteX538" fmla="*/ 1108762 w 12192000"/>
              <a:gd name="connsiteY538" fmla="*/ 634302 h 6858000"/>
              <a:gd name="connsiteX539" fmla="*/ 1134583 w 12192000"/>
              <a:gd name="connsiteY539" fmla="*/ 634302 h 6858000"/>
              <a:gd name="connsiteX540" fmla="*/ 1135766 w 12192000"/>
              <a:gd name="connsiteY540" fmla="*/ 632592 h 6858000"/>
              <a:gd name="connsiteX541" fmla="*/ 1092012 w 12192000"/>
              <a:gd name="connsiteY541" fmla="*/ 516477 h 6858000"/>
              <a:gd name="connsiteX542" fmla="*/ 1089646 w 12192000"/>
              <a:gd name="connsiteY542" fmla="*/ 514840 h 6858000"/>
              <a:gd name="connsiteX543" fmla="*/ 877639 w 12192000"/>
              <a:gd name="connsiteY543" fmla="*/ 514840 h 6858000"/>
              <a:gd name="connsiteX544" fmla="*/ 876376 w 12192000"/>
              <a:gd name="connsiteY544" fmla="*/ 516104 h 6858000"/>
              <a:gd name="connsiteX545" fmla="*/ 876376 w 12192000"/>
              <a:gd name="connsiteY545" fmla="*/ 633038 h 6858000"/>
              <a:gd name="connsiteX546" fmla="*/ 877639 w 12192000"/>
              <a:gd name="connsiteY546" fmla="*/ 634302 h 6858000"/>
              <a:gd name="connsiteX547" fmla="*/ 901946 w 12192000"/>
              <a:gd name="connsiteY547" fmla="*/ 634302 h 6858000"/>
              <a:gd name="connsiteX548" fmla="*/ 903210 w 12192000"/>
              <a:gd name="connsiteY548" fmla="*/ 633038 h 6858000"/>
              <a:gd name="connsiteX549" fmla="*/ 903210 w 12192000"/>
              <a:gd name="connsiteY549" fmla="*/ 557604 h 6858000"/>
              <a:gd name="connsiteX550" fmla="*/ 933335 w 12192000"/>
              <a:gd name="connsiteY550" fmla="*/ 614218 h 6858000"/>
              <a:gd name="connsiteX551" fmla="*/ 948571 w 12192000"/>
              <a:gd name="connsiteY551" fmla="*/ 614218 h 6858000"/>
              <a:gd name="connsiteX552" fmla="*/ 978696 w 12192000"/>
              <a:gd name="connsiteY552" fmla="*/ 557604 h 6858000"/>
              <a:gd name="connsiteX553" fmla="*/ 978696 w 12192000"/>
              <a:gd name="connsiteY553" fmla="*/ 633038 h 6858000"/>
              <a:gd name="connsiteX554" fmla="*/ 979960 w 12192000"/>
              <a:gd name="connsiteY554" fmla="*/ 634302 h 6858000"/>
              <a:gd name="connsiteX555" fmla="*/ 1004267 w 12192000"/>
              <a:gd name="connsiteY555" fmla="*/ 634302 h 6858000"/>
              <a:gd name="connsiteX556" fmla="*/ 1005532 w 12192000"/>
              <a:gd name="connsiteY556" fmla="*/ 633038 h 6858000"/>
              <a:gd name="connsiteX557" fmla="*/ 1005532 w 12192000"/>
              <a:gd name="connsiteY557" fmla="*/ 516104 h 6858000"/>
              <a:gd name="connsiteX558" fmla="*/ 1004267 w 12192000"/>
              <a:gd name="connsiteY558" fmla="*/ 514840 h 6858000"/>
              <a:gd name="connsiteX559" fmla="*/ 974321 w 12192000"/>
              <a:gd name="connsiteY559" fmla="*/ 514840 h 6858000"/>
              <a:gd name="connsiteX560" fmla="*/ 972094 w 12192000"/>
              <a:gd name="connsiteY560" fmla="*/ 516173 h 6858000"/>
              <a:gd name="connsiteX561" fmla="*/ 941126 w 12192000"/>
              <a:gd name="connsiteY561" fmla="*/ 573878 h 6858000"/>
              <a:gd name="connsiteX562" fmla="*/ 910330 w 12192000"/>
              <a:gd name="connsiteY562" fmla="*/ 516178 h 6858000"/>
              <a:gd name="connsiteX563" fmla="*/ 908101 w 12192000"/>
              <a:gd name="connsiteY563" fmla="*/ 514840 h 6858000"/>
              <a:gd name="connsiteX564" fmla="*/ 622806 w 12192000"/>
              <a:gd name="connsiteY564" fmla="*/ 514840 h 6858000"/>
              <a:gd name="connsiteX565" fmla="*/ 621542 w 12192000"/>
              <a:gd name="connsiteY565" fmla="*/ 516104 h 6858000"/>
              <a:gd name="connsiteX566" fmla="*/ 621542 w 12192000"/>
              <a:gd name="connsiteY566" fmla="*/ 633038 h 6858000"/>
              <a:gd name="connsiteX567" fmla="*/ 622806 w 12192000"/>
              <a:gd name="connsiteY567" fmla="*/ 634302 h 6858000"/>
              <a:gd name="connsiteX568" fmla="*/ 647113 w 12192000"/>
              <a:gd name="connsiteY568" fmla="*/ 634302 h 6858000"/>
              <a:gd name="connsiteX569" fmla="*/ 648377 w 12192000"/>
              <a:gd name="connsiteY569" fmla="*/ 633038 h 6858000"/>
              <a:gd name="connsiteX570" fmla="*/ 648377 w 12192000"/>
              <a:gd name="connsiteY570" fmla="*/ 586863 h 6858000"/>
              <a:gd name="connsiteX571" fmla="*/ 696335 w 12192000"/>
              <a:gd name="connsiteY571" fmla="*/ 586863 h 6858000"/>
              <a:gd name="connsiteX572" fmla="*/ 696335 w 12192000"/>
              <a:gd name="connsiteY572" fmla="*/ 633038 h 6858000"/>
              <a:gd name="connsiteX573" fmla="*/ 697598 w 12192000"/>
              <a:gd name="connsiteY573" fmla="*/ 634302 h 6858000"/>
              <a:gd name="connsiteX574" fmla="*/ 721905 w 12192000"/>
              <a:gd name="connsiteY574" fmla="*/ 634302 h 6858000"/>
              <a:gd name="connsiteX575" fmla="*/ 723171 w 12192000"/>
              <a:gd name="connsiteY575" fmla="*/ 633038 h 6858000"/>
              <a:gd name="connsiteX576" fmla="*/ 723171 w 12192000"/>
              <a:gd name="connsiteY576" fmla="*/ 516104 h 6858000"/>
              <a:gd name="connsiteX577" fmla="*/ 721905 w 12192000"/>
              <a:gd name="connsiteY577" fmla="*/ 514840 h 6858000"/>
              <a:gd name="connsiteX578" fmla="*/ 697598 w 12192000"/>
              <a:gd name="connsiteY578" fmla="*/ 514840 h 6858000"/>
              <a:gd name="connsiteX579" fmla="*/ 696335 w 12192000"/>
              <a:gd name="connsiteY579" fmla="*/ 516104 h 6858000"/>
              <a:gd name="connsiteX580" fmla="*/ 696335 w 12192000"/>
              <a:gd name="connsiteY580" fmla="*/ 561586 h 6858000"/>
              <a:gd name="connsiteX581" fmla="*/ 648377 w 12192000"/>
              <a:gd name="connsiteY581" fmla="*/ 561586 h 6858000"/>
              <a:gd name="connsiteX582" fmla="*/ 648377 w 12192000"/>
              <a:gd name="connsiteY582" fmla="*/ 516104 h 6858000"/>
              <a:gd name="connsiteX583" fmla="*/ 647113 w 12192000"/>
              <a:gd name="connsiteY583" fmla="*/ 514840 h 6858000"/>
              <a:gd name="connsiteX584" fmla="*/ 517202 w 12192000"/>
              <a:gd name="connsiteY584" fmla="*/ 514840 h 6858000"/>
              <a:gd name="connsiteX585" fmla="*/ 515938 w 12192000"/>
              <a:gd name="connsiteY585" fmla="*/ 516104 h 6858000"/>
              <a:gd name="connsiteX586" fmla="*/ 515938 w 12192000"/>
              <a:gd name="connsiteY586" fmla="*/ 538854 h 6858000"/>
              <a:gd name="connsiteX587" fmla="*/ 517202 w 12192000"/>
              <a:gd name="connsiteY587" fmla="*/ 540118 h 6858000"/>
              <a:gd name="connsiteX588" fmla="*/ 549180 w 12192000"/>
              <a:gd name="connsiteY588" fmla="*/ 540118 h 6858000"/>
              <a:gd name="connsiteX589" fmla="*/ 549180 w 12192000"/>
              <a:gd name="connsiteY589" fmla="*/ 633038 h 6858000"/>
              <a:gd name="connsiteX590" fmla="*/ 550444 w 12192000"/>
              <a:gd name="connsiteY590" fmla="*/ 634302 h 6858000"/>
              <a:gd name="connsiteX591" fmla="*/ 574751 w 12192000"/>
              <a:gd name="connsiteY591" fmla="*/ 634302 h 6858000"/>
              <a:gd name="connsiteX592" fmla="*/ 576015 w 12192000"/>
              <a:gd name="connsiteY592" fmla="*/ 633038 h 6858000"/>
              <a:gd name="connsiteX593" fmla="*/ 576015 w 12192000"/>
              <a:gd name="connsiteY593" fmla="*/ 540118 h 6858000"/>
              <a:gd name="connsiteX594" fmla="*/ 607992 w 12192000"/>
              <a:gd name="connsiteY594" fmla="*/ 540118 h 6858000"/>
              <a:gd name="connsiteX595" fmla="*/ 609257 w 12192000"/>
              <a:gd name="connsiteY595" fmla="*/ 538854 h 6858000"/>
              <a:gd name="connsiteX596" fmla="*/ 609257 w 12192000"/>
              <a:gd name="connsiteY596" fmla="*/ 516104 h 6858000"/>
              <a:gd name="connsiteX597" fmla="*/ 607993 w 12192000"/>
              <a:gd name="connsiteY597" fmla="*/ 514840 h 6858000"/>
              <a:gd name="connsiteX598" fmla="*/ 1185521 w 12192000"/>
              <a:gd name="connsiteY598" fmla="*/ 512763 h 6858000"/>
              <a:gd name="connsiteX599" fmla="*/ 1139467 w 12192000"/>
              <a:gd name="connsiteY599" fmla="*/ 548428 h 6858000"/>
              <a:gd name="connsiteX600" fmla="*/ 1181193 w 12192000"/>
              <a:gd name="connsiteY600" fmla="*/ 586517 h 6858000"/>
              <a:gd name="connsiteX601" fmla="*/ 1205257 w 12192000"/>
              <a:gd name="connsiteY601" fmla="*/ 600714 h 6858000"/>
              <a:gd name="connsiteX602" fmla="*/ 1185347 w 12192000"/>
              <a:gd name="connsiteY602" fmla="*/ 612487 h 6858000"/>
              <a:gd name="connsiteX603" fmla="*/ 1149696 w 12192000"/>
              <a:gd name="connsiteY603" fmla="*/ 598202 h 6858000"/>
              <a:gd name="connsiteX604" fmla="*/ 1147843 w 12192000"/>
              <a:gd name="connsiteY604" fmla="*/ 598432 h 6858000"/>
              <a:gd name="connsiteX605" fmla="*/ 1135429 w 12192000"/>
              <a:gd name="connsiteY605" fmla="*/ 616740 h 6858000"/>
              <a:gd name="connsiteX606" fmla="*/ 1135636 w 12192000"/>
              <a:gd name="connsiteY606" fmla="*/ 618428 h 6858000"/>
              <a:gd name="connsiteX607" fmla="*/ 1185521 w 12192000"/>
              <a:gd name="connsiteY607" fmla="*/ 636379 h 6858000"/>
              <a:gd name="connsiteX608" fmla="*/ 1232785 w 12192000"/>
              <a:gd name="connsiteY608" fmla="*/ 599502 h 6858000"/>
              <a:gd name="connsiteX609" fmla="*/ 1188810 w 12192000"/>
              <a:gd name="connsiteY609" fmla="*/ 561066 h 6858000"/>
              <a:gd name="connsiteX610" fmla="*/ 1166996 w 12192000"/>
              <a:gd name="connsiteY610" fmla="*/ 547389 h 6858000"/>
              <a:gd name="connsiteX611" fmla="*/ 1185347 w 12192000"/>
              <a:gd name="connsiteY611" fmla="*/ 536655 h 6858000"/>
              <a:gd name="connsiteX612" fmla="*/ 1214192 w 12192000"/>
              <a:gd name="connsiteY612" fmla="*/ 546909 h 6858000"/>
              <a:gd name="connsiteX613" fmla="*/ 1216082 w 12192000"/>
              <a:gd name="connsiteY613" fmla="*/ 546626 h 6858000"/>
              <a:gd name="connsiteX614" fmla="*/ 1227215 w 12192000"/>
              <a:gd name="connsiteY614" fmla="*/ 528382 h 6858000"/>
              <a:gd name="connsiteX615" fmla="*/ 1227003 w 12192000"/>
              <a:gd name="connsiteY615" fmla="*/ 526766 h 6858000"/>
              <a:gd name="connsiteX616" fmla="*/ 1185521 w 12192000"/>
              <a:gd name="connsiteY616" fmla="*/ 512763 h 6858000"/>
              <a:gd name="connsiteX617" fmla="*/ 799860 w 12192000"/>
              <a:gd name="connsiteY617" fmla="*/ 512763 h 6858000"/>
              <a:gd name="connsiteX618" fmla="*/ 736666 w 12192000"/>
              <a:gd name="connsiteY618" fmla="*/ 574571 h 6858000"/>
              <a:gd name="connsiteX619" fmla="*/ 799860 w 12192000"/>
              <a:gd name="connsiteY619" fmla="*/ 636379 h 6858000"/>
              <a:gd name="connsiteX620" fmla="*/ 863053 w 12192000"/>
              <a:gd name="connsiteY620" fmla="*/ 574571 h 6858000"/>
              <a:gd name="connsiteX621" fmla="*/ 799860 w 12192000"/>
              <a:gd name="connsiteY621" fmla="*/ 512763 h 6858000"/>
              <a:gd name="connsiteX622" fmla="*/ 0 w 12192000"/>
              <a:gd name="connsiteY622" fmla="*/ 0 h 6858000"/>
              <a:gd name="connsiteX623" fmla="*/ 12192000 w 12192000"/>
              <a:gd name="connsiteY623" fmla="*/ 0 h 6858000"/>
              <a:gd name="connsiteX624" fmla="*/ 12192000 w 12192000"/>
              <a:gd name="connsiteY624" fmla="*/ 6858000 h 6858000"/>
              <a:gd name="connsiteX625" fmla="*/ 0 w 12192000"/>
              <a:gd name="connsiteY625" fmla="*/ 6858000 h 6858000"/>
              <a:gd name="connsiteX626" fmla="*/ 0 w 12192000"/>
              <a:gd name="connsiteY626" fmla="*/ 6358170 h 6858000"/>
              <a:gd name="connsiteX627" fmla="*/ 5354778 w 12192000"/>
              <a:gd name="connsiteY627" fmla="*/ 6358170 h 6858000"/>
              <a:gd name="connsiteX628" fmla="*/ 5455957 w 12192000"/>
              <a:gd name="connsiteY628" fmla="*/ 5599507 h 6858000"/>
              <a:gd name="connsiteX629" fmla="*/ 2577373 w 12192000"/>
              <a:gd name="connsiteY629" fmla="*/ 2722417 h 6858000"/>
              <a:gd name="connsiteX630" fmla="*/ 45356 w 12192000"/>
              <a:gd name="connsiteY630" fmla="*/ 4227981 h 6858000"/>
              <a:gd name="connsiteX631" fmla="*/ 0 w 12192000"/>
              <a:gd name="connsiteY631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12192000" h="6858000">
                <a:moveTo>
                  <a:pt x="2430429" y="938933"/>
                </a:moveTo>
                <a:lnTo>
                  <a:pt x="2430429" y="938951"/>
                </a:lnTo>
                <a:cubicBezTo>
                  <a:pt x="2429997" y="938951"/>
                  <a:pt x="2429656" y="939311"/>
                  <a:pt x="2429656" y="939724"/>
                </a:cubicBezTo>
                <a:lnTo>
                  <a:pt x="2429656" y="1014920"/>
                </a:lnTo>
                <a:cubicBezTo>
                  <a:pt x="2429656" y="1015351"/>
                  <a:pt x="2430015" y="1015693"/>
                  <a:pt x="2430429" y="1015693"/>
                </a:cubicBezTo>
                <a:lnTo>
                  <a:pt x="2482785" y="1015693"/>
                </a:lnTo>
                <a:cubicBezTo>
                  <a:pt x="2483216" y="1015693"/>
                  <a:pt x="2483559" y="1015334"/>
                  <a:pt x="2483559" y="1014920"/>
                </a:cubicBezTo>
                <a:lnTo>
                  <a:pt x="2483559" y="1003631"/>
                </a:lnTo>
                <a:cubicBezTo>
                  <a:pt x="2483559" y="1003199"/>
                  <a:pt x="2483199" y="1002858"/>
                  <a:pt x="2482785" y="1002858"/>
                </a:cubicBezTo>
                <a:lnTo>
                  <a:pt x="2443496" y="1002858"/>
                </a:lnTo>
                <a:lnTo>
                  <a:pt x="2443496" y="982257"/>
                </a:lnTo>
                <a:lnTo>
                  <a:pt x="2477638" y="982257"/>
                </a:lnTo>
                <a:cubicBezTo>
                  <a:pt x="2478069" y="982257"/>
                  <a:pt x="2478411" y="981897"/>
                  <a:pt x="2478411" y="981484"/>
                </a:cubicBezTo>
                <a:lnTo>
                  <a:pt x="2478411" y="970302"/>
                </a:lnTo>
                <a:cubicBezTo>
                  <a:pt x="2478411" y="969871"/>
                  <a:pt x="2478052" y="969529"/>
                  <a:pt x="2477638" y="969529"/>
                </a:cubicBezTo>
                <a:lnTo>
                  <a:pt x="2443496" y="969529"/>
                </a:lnTo>
                <a:lnTo>
                  <a:pt x="2443496" y="951768"/>
                </a:lnTo>
                <a:lnTo>
                  <a:pt x="2482785" y="951768"/>
                </a:lnTo>
                <a:cubicBezTo>
                  <a:pt x="2483216" y="951768"/>
                  <a:pt x="2483559" y="951409"/>
                  <a:pt x="2483559" y="950995"/>
                </a:cubicBezTo>
                <a:lnTo>
                  <a:pt x="2483559" y="939706"/>
                </a:lnTo>
                <a:cubicBezTo>
                  <a:pt x="2483559" y="939275"/>
                  <a:pt x="2483199" y="938933"/>
                  <a:pt x="2482785" y="938933"/>
                </a:cubicBezTo>
                <a:close/>
                <a:moveTo>
                  <a:pt x="2193489" y="938933"/>
                </a:moveTo>
                <a:lnTo>
                  <a:pt x="2193489" y="938951"/>
                </a:lnTo>
                <a:cubicBezTo>
                  <a:pt x="2193057" y="938951"/>
                  <a:pt x="2192715" y="939311"/>
                  <a:pt x="2192715" y="939724"/>
                </a:cubicBezTo>
                <a:lnTo>
                  <a:pt x="2192715" y="1014920"/>
                </a:lnTo>
                <a:cubicBezTo>
                  <a:pt x="2192715" y="1015351"/>
                  <a:pt x="2193075" y="1015693"/>
                  <a:pt x="2193489" y="1015693"/>
                </a:cubicBezTo>
                <a:lnTo>
                  <a:pt x="2245845" y="1015693"/>
                </a:lnTo>
                <a:cubicBezTo>
                  <a:pt x="2246277" y="1015693"/>
                  <a:pt x="2246619" y="1015334"/>
                  <a:pt x="2246619" y="1014920"/>
                </a:cubicBezTo>
                <a:lnTo>
                  <a:pt x="2246619" y="1003631"/>
                </a:lnTo>
                <a:cubicBezTo>
                  <a:pt x="2246619" y="1003199"/>
                  <a:pt x="2246258" y="1002858"/>
                  <a:pt x="2245845" y="1002858"/>
                </a:cubicBezTo>
                <a:lnTo>
                  <a:pt x="2206555" y="1002858"/>
                </a:lnTo>
                <a:lnTo>
                  <a:pt x="2206555" y="982257"/>
                </a:lnTo>
                <a:lnTo>
                  <a:pt x="2240697" y="982257"/>
                </a:lnTo>
                <a:cubicBezTo>
                  <a:pt x="2241129" y="982257"/>
                  <a:pt x="2241471" y="981897"/>
                  <a:pt x="2241471" y="981484"/>
                </a:cubicBezTo>
                <a:lnTo>
                  <a:pt x="2241471" y="970302"/>
                </a:lnTo>
                <a:cubicBezTo>
                  <a:pt x="2241471" y="969871"/>
                  <a:pt x="2241111" y="969529"/>
                  <a:pt x="2240697" y="969529"/>
                </a:cubicBezTo>
                <a:lnTo>
                  <a:pt x="2206555" y="969529"/>
                </a:lnTo>
                <a:lnTo>
                  <a:pt x="2206555" y="951768"/>
                </a:lnTo>
                <a:lnTo>
                  <a:pt x="2245845" y="951768"/>
                </a:lnTo>
                <a:cubicBezTo>
                  <a:pt x="2246277" y="951768"/>
                  <a:pt x="2246619" y="951409"/>
                  <a:pt x="2246619" y="950995"/>
                </a:cubicBezTo>
                <a:lnTo>
                  <a:pt x="2246619" y="939706"/>
                </a:lnTo>
                <a:cubicBezTo>
                  <a:pt x="2246619" y="939275"/>
                  <a:pt x="2246258" y="938933"/>
                  <a:pt x="2245845" y="938933"/>
                </a:cubicBezTo>
                <a:close/>
                <a:moveTo>
                  <a:pt x="2161219" y="938933"/>
                </a:moveTo>
                <a:cubicBezTo>
                  <a:pt x="2160787" y="938933"/>
                  <a:pt x="2160445" y="939293"/>
                  <a:pt x="2160445" y="939706"/>
                </a:cubicBezTo>
                <a:lnTo>
                  <a:pt x="2160445" y="1014902"/>
                </a:lnTo>
                <a:cubicBezTo>
                  <a:pt x="2160445" y="1015334"/>
                  <a:pt x="2160805" y="1015675"/>
                  <a:pt x="2161219" y="1015675"/>
                </a:cubicBezTo>
                <a:lnTo>
                  <a:pt x="2173512" y="1015675"/>
                </a:lnTo>
                <a:cubicBezTo>
                  <a:pt x="2173944" y="1015675"/>
                  <a:pt x="2174285" y="1015316"/>
                  <a:pt x="2174285" y="1014902"/>
                </a:cubicBezTo>
                <a:lnTo>
                  <a:pt x="2174285" y="939706"/>
                </a:lnTo>
                <a:cubicBezTo>
                  <a:pt x="2174285" y="939275"/>
                  <a:pt x="2173926" y="938933"/>
                  <a:pt x="2173512" y="938933"/>
                </a:cubicBezTo>
                <a:close/>
                <a:moveTo>
                  <a:pt x="2315532" y="938915"/>
                </a:moveTo>
                <a:cubicBezTo>
                  <a:pt x="2315100" y="938915"/>
                  <a:pt x="2314758" y="939275"/>
                  <a:pt x="2314758" y="939688"/>
                </a:cubicBezTo>
                <a:lnTo>
                  <a:pt x="2314758" y="992971"/>
                </a:lnTo>
                <a:lnTo>
                  <a:pt x="2276693" y="939257"/>
                </a:lnTo>
                <a:cubicBezTo>
                  <a:pt x="2276549" y="939059"/>
                  <a:pt x="2276314" y="938933"/>
                  <a:pt x="2276063" y="938933"/>
                </a:cubicBezTo>
                <a:lnTo>
                  <a:pt x="2263069" y="938933"/>
                </a:lnTo>
                <a:cubicBezTo>
                  <a:pt x="2262637" y="938933"/>
                  <a:pt x="2262295" y="939293"/>
                  <a:pt x="2262295" y="939706"/>
                </a:cubicBezTo>
                <a:lnTo>
                  <a:pt x="2262295" y="1014902"/>
                </a:lnTo>
                <a:cubicBezTo>
                  <a:pt x="2262295" y="1015334"/>
                  <a:pt x="2262655" y="1015675"/>
                  <a:pt x="2263069" y="1015675"/>
                </a:cubicBezTo>
                <a:lnTo>
                  <a:pt x="2275361" y="1015675"/>
                </a:lnTo>
                <a:cubicBezTo>
                  <a:pt x="2275793" y="1015675"/>
                  <a:pt x="2276135" y="1015316"/>
                  <a:pt x="2276135" y="1014902"/>
                </a:cubicBezTo>
                <a:lnTo>
                  <a:pt x="2276135" y="961512"/>
                </a:lnTo>
                <a:lnTo>
                  <a:pt x="2314200" y="1015334"/>
                </a:lnTo>
                <a:cubicBezTo>
                  <a:pt x="2314344" y="1015531"/>
                  <a:pt x="2314578" y="1015657"/>
                  <a:pt x="2314830" y="1015657"/>
                </a:cubicBezTo>
                <a:lnTo>
                  <a:pt x="2327824" y="1015657"/>
                </a:lnTo>
                <a:cubicBezTo>
                  <a:pt x="2328256" y="1015657"/>
                  <a:pt x="2328598" y="1015297"/>
                  <a:pt x="2328598" y="1014884"/>
                </a:cubicBezTo>
                <a:lnTo>
                  <a:pt x="2328598" y="939688"/>
                </a:lnTo>
                <a:cubicBezTo>
                  <a:pt x="2328598" y="939257"/>
                  <a:pt x="2328238" y="938915"/>
                  <a:pt x="2327824" y="938915"/>
                </a:cubicBezTo>
                <a:close/>
                <a:moveTo>
                  <a:pt x="2523604" y="937621"/>
                </a:moveTo>
                <a:cubicBezTo>
                  <a:pt x="2506488" y="937621"/>
                  <a:pt x="2495401" y="947256"/>
                  <a:pt x="2495401" y="960631"/>
                </a:cubicBezTo>
                <a:cubicBezTo>
                  <a:pt x="2495401" y="970824"/>
                  <a:pt x="2502096" y="977834"/>
                  <a:pt x="2514281" y="980800"/>
                </a:cubicBezTo>
                <a:lnTo>
                  <a:pt x="2527779" y="983982"/>
                </a:lnTo>
                <a:cubicBezTo>
                  <a:pt x="2536112" y="985960"/>
                  <a:pt x="2539298" y="989249"/>
                  <a:pt x="2539298" y="993959"/>
                </a:cubicBezTo>
                <a:cubicBezTo>
                  <a:pt x="2539298" y="999982"/>
                  <a:pt x="2534025" y="1004368"/>
                  <a:pt x="2524702" y="1004368"/>
                </a:cubicBezTo>
                <a:cubicBezTo>
                  <a:pt x="2517646" y="1004368"/>
                  <a:pt x="2510178" y="1001887"/>
                  <a:pt x="2502600" y="996386"/>
                </a:cubicBezTo>
                <a:cubicBezTo>
                  <a:pt x="2502258" y="996152"/>
                  <a:pt x="2501791" y="996207"/>
                  <a:pt x="2501539" y="996548"/>
                </a:cubicBezTo>
                <a:lnTo>
                  <a:pt x="2494413" y="1006181"/>
                </a:lnTo>
                <a:lnTo>
                  <a:pt x="2494411" y="1006165"/>
                </a:lnTo>
                <a:lnTo>
                  <a:pt x="2494411" y="1006183"/>
                </a:lnTo>
                <a:lnTo>
                  <a:pt x="2494413" y="1006181"/>
                </a:lnTo>
                <a:lnTo>
                  <a:pt x="2494556" y="1007244"/>
                </a:lnTo>
                <a:cubicBezTo>
                  <a:pt x="2502600" y="1013518"/>
                  <a:pt x="2513219" y="1016970"/>
                  <a:pt x="2524252" y="1016970"/>
                </a:cubicBezTo>
                <a:cubicBezTo>
                  <a:pt x="2542465" y="1016970"/>
                  <a:pt x="2553336" y="1007334"/>
                  <a:pt x="2553336" y="992971"/>
                </a:cubicBezTo>
                <a:cubicBezTo>
                  <a:pt x="2553336" y="982239"/>
                  <a:pt x="2547073" y="975444"/>
                  <a:pt x="2534564" y="972370"/>
                </a:cubicBezTo>
                <a:lnTo>
                  <a:pt x="2521066" y="969188"/>
                </a:lnTo>
                <a:cubicBezTo>
                  <a:pt x="2512301" y="967120"/>
                  <a:pt x="2509331" y="964154"/>
                  <a:pt x="2509331" y="959768"/>
                </a:cubicBezTo>
                <a:cubicBezTo>
                  <a:pt x="2509331" y="954285"/>
                  <a:pt x="2514281" y="950115"/>
                  <a:pt x="2523388" y="950115"/>
                </a:cubicBezTo>
                <a:cubicBezTo>
                  <a:pt x="2529975" y="950115"/>
                  <a:pt x="2536364" y="952380"/>
                  <a:pt x="2542141" y="957503"/>
                </a:cubicBezTo>
                <a:cubicBezTo>
                  <a:pt x="2542447" y="957772"/>
                  <a:pt x="2542915" y="957772"/>
                  <a:pt x="2543203" y="957467"/>
                </a:cubicBezTo>
                <a:lnTo>
                  <a:pt x="2551176" y="948928"/>
                </a:lnTo>
                <a:cubicBezTo>
                  <a:pt x="2551464" y="948622"/>
                  <a:pt x="2551446" y="948119"/>
                  <a:pt x="2551141" y="947832"/>
                </a:cubicBezTo>
                <a:cubicBezTo>
                  <a:pt x="2543941" y="941162"/>
                  <a:pt x="2533971" y="937621"/>
                  <a:pt x="2523604" y="937621"/>
                </a:cubicBezTo>
                <a:close/>
                <a:moveTo>
                  <a:pt x="2382574" y="937621"/>
                </a:moveTo>
                <a:cubicBezTo>
                  <a:pt x="2360310" y="937621"/>
                  <a:pt x="2342852" y="954159"/>
                  <a:pt x="2342852" y="977403"/>
                </a:cubicBezTo>
                <a:lnTo>
                  <a:pt x="2342834" y="977421"/>
                </a:lnTo>
                <a:cubicBezTo>
                  <a:pt x="2342834" y="1000539"/>
                  <a:pt x="2359843" y="1016987"/>
                  <a:pt x="2382447" y="1016987"/>
                </a:cubicBezTo>
                <a:cubicBezTo>
                  <a:pt x="2396882" y="1016987"/>
                  <a:pt x="2409426" y="1010120"/>
                  <a:pt x="2416517" y="998364"/>
                </a:cubicBezTo>
                <a:cubicBezTo>
                  <a:pt x="2416751" y="998004"/>
                  <a:pt x="2416625" y="997519"/>
                  <a:pt x="2416247" y="997303"/>
                </a:cubicBezTo>
                <a:lnTo>
                  <a:pt x="2405629" y="991065"/>
                </a:lnTo>
                <a:cubicBezTo>
                  <a:pt x="2405250" y="990850"/>
                  <a:pt x="2404801" y="990975"/>
                  <a:pt x="2404585" y="991353"/>
                </a:cubicBezTo>
                <a:cubicBezTo>
                  <a:pt x="2400103" y="999280"/>
                  <a:pt x="2391968" y="1003936"/>
                  <a:pt x="2382574" y="1003936"/>
                </a:cubicBezTo>
                <a:cubicBezTo>
                  <a:pt x="2368211" y="1003936"/>
                  <a:pt x="2357233" y="993420"/>
                  <a:pt x="2357233" y="977295"/>
                </a:cubicBezTo>
                <a:cubicBezTo>
                  <a:pt x="2357233" y="961170"/>
                  <a:pt x="2368193" y="950654"/>
                  <a:pt x="2382574" y="950654"/>
                </a:cubicBezTo>
                <a:cubicBezTo>
                  <a:pt x="2391770" y="950654"/>
                  <a:pt x="2399797" y="955022"/>
                  <a:pt x="2404477" y="963237"/>
                </a:cubicBezTo>
                <a:cubicBezTo>
                  <a:pt x="2404693" y="963615"/>
                  <a:pt x="2405161" y="963741"/>
                  <a:pt x="2405521" y="963525"/>
                </a:cubicBezTo>
                <a:lnTo>
                  <a:pt x="2416157" y="957197"/>
                </a:lnTo>
                <a:cubicBezTo>
                  <a:pt x="2416517" y="956982"/>
                  <a:pt x="2416643" y="956496"/>
                  <a:pt x="2416427" y="956137"/>
                </a:cubicBezTo>
                <a:cubicBezTo>
                  <a:pt x="2409210" y="944164"/>
                  <a:pt x="2396468" y="937621"/>
                  <a:pt x="2382574" y="937621"/>
                </a:cubicBezTo>
                <a:close/>
                <a:moveTo>
                  <a:pt x="2113363" y="937621"/>
                </a:moveTo>
                <a:cubicBezTo>
                  <a:pt x="2091100" y="937621"/>
                  <a:pt x="2073642" y="954159"/>
                  <a:pt x="2073642" y="977403"/>
                </a:cubicBezTo>
                <a:lnTo>
                  <a:pt x="2073624" y="977421"/>
                </a:lnTo>
                <a:cubicBezTo>
                  <a:pt x="2073624" y="1000539"/>
                  <a:pt x="2090632" y="1016987"/>
                  <a:pt x="2113237" y="1016987"/>
                </a:cubicBezTo>
                <a:cubicBezTo>
                  <a:pt x="2127671" y="1016987"/>
                  <a:pt x="2140216" y="1010120"/>
                  <a:pt x="2147307" y="998364"/>
                </a:cubicBezTo>
                <a:cubicBezTo>
                  <a:pt x="2147541" y="998004"/>
                  <a:pt x="2147415" y="997519"/>
                  <a:pt x="2147037" y="997303"/>
                </a:cubicBezTo>
                <a:lnTo>
                  <a:pt x="2136418" y="991065"/>
                </a:lnTo>
                <a:cubicBezTo>
                  <a:pt x="2136040" y="990850"/>
                  <a:pt x="2135591" y="990975"/>
                  <a:pt x="2135374" y="991353"/>
                </a:cubicBezTo>
                <a:cubicBezTo>
                  <a:pt x="2130893" y="999280"/>
                  <a:pt x="2122758" y="1003936"/>
                  <a:pt x="2113363" y="1003936"/>
                </a:cubicBezTo>
                <a:cubicBezTo>
                  <a:pt x="2098983" y="1003936"/>
                  <a:pt x="2088005" y="993420"/>
                  <a:pt x="2088005" y="977295"/>
                </a:cubicBezTo>
                <a:cubicBezTo>
                  <a:pt x="2088005" y="961170"/>
                  <a:pt x="2098983" y="950654"/>
                  <a:pt x="2113363" y="950654"/>
                </a:cubicBezTo>
                <a:cubicBezTo>
                  <a:pt x="2122560" y="950654"/>
                  <a:pt x="2130587" y="955022"/>
                  <a:pt x="2135266" y="963237"/>
                </a:cubicBezTo>
                <a:cubicBezTo>
                  <a:pt x="2135483" y="963615"/>
                  <a:pt x="2135950" y="963741"/>
                  <a:pt x="2136310" y="963525"/>
                </a:cubicBezTo>
                <a:lnTo>
                  <a:pt x="2146947" y="957197"/>
                </a:lnTo>
                <a:cubicBezTo>
                  <a:pt x="2147307" y="956982"/>
                  <a:pt x="2147433" y="956496"/>
                  <a:pt x="2147217" y="956137"/>
                </a:cubicBezTo>
                <a:cubicBezTo>
                  <a:pt x="2140000" y="944164"/>
                  <a:pt x="2127258" y="937621"/>
                  <a:pt x="2113363" y="937621"/>
                </a:cubicBezTo>
                <a:close/>
                <a:moveTo>
                  <a:pt x="2034137" y="937621"/>
                </a:moveTo>
                <a:cubicBezTo>
                  <a:pt x="2017021" y="937621"/>
                  <a:pt x="2005935" y="947256"/>
                  <a:pt x="2005935" y="960631"/>
                </a:cubicBezTo>
                <a:cubicBezTo>
                  <a:pt x="2005935" y="970824"/>
                  <a:pt x="2012630" y="977834"/>
                  <a:pt x="2024814" y="980800"/>
                </a:cubicBezTo>
                <a:lnTo>
                  <a:pt x="2038312" y="983982"/>
                </a:lnTo>
                <a:cubicBezTo>
                  <a:pt x="2046645" y="985960"/>
                  <a:pt x="2049831" y="989249"/>
                  <a:pt x="2049831" y="993959"/>
                </a:cubicBezTo>
                <a:cubicBezTo>
                  <a:pt x="2049831" y="999982"/>
                  <a:pt x="2044558" y="1004368"/>
                  <a:pt x="2035235" y="1004368"/>
                </a:cubicBezTo>
                <a:cubicBezTo>
                  <a:pt x="2028180" y="1004368"/>
                  <a:pt x="2020711" y="1001887"/>
                  <a:pt x="2013134" y="996386"/>
                </a:cubicBezTo>
                <a:cubicBezTo>
                  <a:pt x="2012792" y="996152"/>
                  <a:pt x="2012324" y="996207"/>
                  <a:pt x="2012072" y="996548"/>
                </a:cubicBezTo>
                <a:lnTo>
                  <a:pt x="2004947" y="1006181"/>
                </a:lnTo>
                <a:lnTo>
                  <a:pt x="2004945" y="1006165"/>
                </a:lnTo>
                <a:lnTo>
                  <a:pt x="2004945" y="1006183"/>
                </a:lnTo>
                <a:lnTo>
                  <a:pt x="2004947" y="1006181"/>
                </a:lnTo>
                <a:lnTo>
                  <a:pt x="2005089" y="1007244"/>
                </a:lnTo>
                <a:cubicBezTo>
                  <a:pt x="2013134" y="1013518"/>
                  <a:pt x="2023752" y="1016970"/>
                  <a:pt x="2034785" y="1016970"/>
                </a:cubicBezTo>
                <a:cubicBezTo>
                  <a:pt x="2052999" y="1016970"/>
                  <a:pt x="2063869" y="1007334"/>
                  <a:pt x="2063869" y="992971"/>
                </a:cubicBezTo>
                <a:cubicBezTo>
                  <a:pt x="2063869" y="982239"/>
                  <a:pt x="2057606" y="975444"/>
                  <a:pt x="2045098" y="972370"/>
                </a:cubicBezTo>
                <a:lnTo>
                  <a:pt x="2031599" y="969188"/>
                </a:lnTo>
                <a:cubicBezTo>
                  <a:pt x="2022835" y="967120"/>
                  <a:pt x="2019865" y="964154"/>
                  <a:pt x="2019865" y="959768"/>
                </a:cubicBezTo>
                <a:cubicBezTo>
                  <a:pt x="2019865" y="954285"/>
                  <a:pt x="2024814" y="950115"/>
                  <a:pt x="2033921" y="950115"/>
                </a:cubicBezTo>
                <a:cubicBezTo>
                  <a:pt x="2040509" y="950115"/>
                  <a:pt x="2046897" y="952380"/>
                  <a:pt x="2052675" y="957503"/>
                </a:cubicBezTo>
                <a:cubicBezTo>
                  <a:pt x="2052981" y="957772"/>
                  <a:pt x="2053449" y="957772"/>
                  <a:pt x="2053737" y="957467"/>
                </a:cubicBezTo>
                <a:lnTo>
                  <a:pt x="2061710" y="948928"/>
                </a:lnTo>
                <a:cubicBezTo>
                  <a:pt x="2061998" y="948622"/>
                  <a:pt x="2061980" y="948119"/>
                  <a:pt x="2061674" y="947832"/>
                </a:cubicBezTo>
                <a:cubicBezTo>
                  <a:pt x="2054474" y="941162"/>
                  <a:pt x="2044504" y="937621"/>
                  <a:pt x="2034137" y="937621"/>
                </a:cubicBezTo>
                <a:close/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2224409" y="825465"/>
                </a:moveTo>
                <a:lnTo>
                  <a:pt x="2236378" y="856708"/>
                </a:lnTo>
                <a:lnTo>
                  <a:pt x="2236360" y="856708"/>
                </a:lnTo>
                <a:lnTo>
                  <a:pt x="2212441" y="856708"/>
                </a:lnTo>
                <a:close/>
                <a:moveTo>
                  <a:pt x="2358727" y="822643"/>
                </a:moveTo>
                <a:lnTo>
                  <a:pt x="2374420" y="822643"/>
                </a:lnTo>
                <a:cubicBezTo>
                  <a:pt x="2384301" y="822643"/>
                  <a:pt x="2388909" y="826598"/>
                  <a:pt x="2388909" y="834148"/>
                </a:cubicBezTo>
                <a:cubicBezTo>
                  <a:pt x="2388909" y="841698"/>
                  <a:pt x="2384301" y="845761"/>
                  <a:pt x="2374420" y="845761"/>
                </a:cubicBezTo>
                <a:lnTo>
                  <a:pt x="2374420" y="845779"/>
                </a:lnTo>
                <a:lnTo>
                  <a:pt x="2358727" y="845779"/>
                </a:lnTo>
                <a:close/>
                <a:moveTo>
                  <a:pt x="2286628" y="822643"/>
                </a:moveTo>
                <a:lnTo>
                  <a:pt x="2302322" y="822643"/>
                </a:lnTo>
                <a:cubicBezTo>
                  <a:pt x="2312202" y="822643"/>
                  <a:pt x="2316810" y="826598"/>
                  <a:pt x="2316810" y="834148"/>
                </a:cubicBezTo>
                <a:cubicBezTo>
                  <a:pt x="2316810" y="841698"/>
                  <a:pt x="2312202" y="845761"/>
                  <a:pt x="2302322" y="845761"/>
                </a:cubicBezTo>
                <a:lnTo>
                  <a:pt x="2302322" y="845779"/>
                </a:lnTo>
                <a:lnTo>
                  <a:pt x="2286628" y="845779"/>
                </a:lnTo>
                <a:close/>
                <a:moveTo>
                  <a:pt x="2596422" y="822625"/>
                </a:moveTo>
                <a:lnTo>
                  <a:pt x="2606735" y="822625"/>
                </a:lnTo>
                <a:cubicBezTo>
                  <a:pt x="2622645" y="822625"/>
                  <a:pt x="2632634" y="831505"/>
                  <a:pt x="2632634" y="848062"/>
                </a:cubicBezTo>
                <a:cubicBezTo>
                  <a:pt x="2632634" y="864618"/>
                  <a:pt x="2622645" y="873499"/>
                  <a:pt x="2606735" y="873499"/>
                </a:cubicBezTo>
                <a:lnTo>
                  <a:pt x="2606735" y="873481"/>
                </a:lnTo>
                <a:lnTo>
                  <a:pt x="2596422" y="873481"/>
                </a:lnTo>
                <a:close/>
                <a:moveTo>
                  <a:pt x="2044990" y="821402"/>
                </a:moveTo>
                <a:cubicBezTo>
                  <a:pt x="2059244" y="821402"/>
                  <a:pt x="2070223" y="831919"/>
                  <a:pt x="2070223" y="848044"/>
                </a:cubicBezTo>
                <a:cubicBezTo>
                  <a:pt x="2070223" y="864169"/>
                  <a:pt x="2059262" y="874685"/>
                  <a:pt x="2044990" y="874685"/>
                </a:cubicBezTo>
                <a:cubicBezTo>
                  <a:pt x="2030610" y="874685"/>
                  <a:pt x="2019631" y="864169"/>
                  <a:pt x="2019631" y="848044"/>
                </a:cubicBezTo>
                <a:cubicBezTo>
                  <a:pt x="2019631" y="831919"/>
                  <a:pt x="2030735" y="821402"/>
                  <a:pt x="2044990" y="821402"/>
                </a:cubicBezTo>
                <a:close/>
                <a:moveTo>
                  <a:pt x="2583374" y="809700"/>
                </a:moveTo>
                <a:cubicBezTo>
                  <a:pt x="2582942" y="809700"/>
                  <a:pt x="2582600" y="810059"/>
                  <a:pt x="2582600" y="810473"/>
                </a:cubicBezTo>
                <a:lnTo>
                  <a:pt x="2582600" y="885651"/>
                </a:lnTo>
                <a:cubicBezTo>
                  <a:pt x="2582600" y="886082"/>
                  <a:pt x="2582960" y="886424"/>
                  <a:pt x="2583374" y="886424"/>
                </a:cubicBezTo>
                <a:lnTo>
                  <a:pt x="2607419" y="886424"/>
                </a:lnTo>
                <a:cubicBezTo>
                  <a:pt x="2630456" y="886424"/>
                  <a:pt x="2646924" y="871845"/>
                  <a:pt x="2646924" y="848062"/>
                </a:cubicBezTo>
                <a:cubicBezTo>
                  <a:pt x="2646924" y="824279"/>
                  <a:pt x="2630475" y="809700"/>
                  <a:pt x="2607419" y="809700"/>
                </a:cubicBezTo>
                <a:close/>
                <a:moveTo>
                  <a:pt x="2513795" y="809700"/>
                </a:moveTo>
                <a:lnTo>
                  <a:pt x="2513795" y="809718"/>
                </a:lnTo>
                <a:cubicBezTo>
                  <a:pt x="2513363" y="809718"/>
                  <a:pt x="2513021" y="810077"/>
                  <a:pt x="2513021" y="810491"/>
                </a:cubicBezTo>
                <a:lnTo>
                  <a:pt x="2513021" y="885686"/>
                </a:lnTo>
                <a:cubicBezTo>
                  <a:pt x="2513021" y="886118"/>
                  <a:pt x="2513381" y="886460"/>
                  <a:pt x="2513795" y="886460"/>
                </a:cubicBezTo>
                <a:lnTo>
                  <a:pt x="2566150" y="886460"/>
                </a:lnTo>
                <a:cubicBezTo>
                  <a:pt x="2566582" y="886460"/>
                  <a:pt x="2566924" y="886100"/>
                  <a:pt x="2566924" y="885686"/>
                </a:cubicBezTo>
                <a:lnTo>
                  <a:pt x="2566924" y="874397"/>
                </a:lnTo>
                <a:cubicBezTo>
                  <a:pt x="2566924" y="873966"/>
                  <a:pt x="2566564" y="873624"/>
                  <a:pt x="2566150" y="873624"/>
                </a:cubicBezTo>
                <a:lnTo>
                  <a:pt x="2526861" y="873624"/>
                </a:lnTo>
                <a:lnTo>
                  <a:pt x="2526861" y="853023"/>
                </a:lnTo>
                <a:lnTo>
                  <a:pt x="2561003" y="853023"/>
                </a:lnTo>
                <a:cubicBezTo>
                  <a:pt x="2561435" y="853023"/>
                  <a:pt x="2561777" y="852664"/>
                  <a:pt x="2561777" y="852250"/>
                </a:cubicBezTo>
                <a:lnTo>
                  <a:pt x="2561777" y="841069"/>
                </a:lnTo>
                <a:cubicBezTo>
                  <a:pt x="2561777" y="840637"/>
                  <a:pt x="2561417" y="840296"/>
                  <a:pt x="2561003" y="840296"/>
                </a:cubicBezTo>
                <a:lnTo>
                  <a:pt x="2526861" y="840296"/>
                </a:lnTo>
                <a:lnTo>
                  <a:pt x="2526861" y="822535"/>
                </a:lnTo>
                <a:lnTo>
                  <a:pt x="2566150" y="822535"/>
                </a:lnTo>
                <a:cubicBezTo>
                  <a:pt x="2566582" y="822535"/>
                  <a:pt x="2566924" y="822176"/>
                  <a:pt x="2566924" y="821762"/>
                </a:cubicBezTo>
                <a:lnTo>
                  <a:pt x="2566924" y="810473"/>
                </a:lnTo>
                <a:cubicBezTo>
                  <a:pt x="2566924" y="810041"/>
                  <a:pt x="2566564" y="809700"/>
                  <a:pt x="2566150" y="809700"/>
                </a:cubicBezTo>
                <a:close/>
                <a:moveTo>
                  <a:pt x="2481525" y="809700"/>
                </a:moveTo>
                <a:cubicBezTo>
                  <a:pt x="2481093" y="809700"/>
                  <a:pt x="2480751" y="810059"/>
                  <a:pt x="2480751" y="810473"/>
                </a:cubicBezTo>
                <a:lnTo>
                  <a:pt x="2480751" y="885669"/>
                </a:lnTo>
                <a:cubicBezTo>
                  <a:pt x="2480751" y="886100"/>
                  <a:pt x="2481111" y="886442"/>
                  <a:pt x="2481525" y="886442"/>
                </a:cubicBezTo>
                <a:lnTo>
                  <a:pt x="2493817" y="886442"/>
                </a:lnTo>
                <a:cubicBezTo>
                  <a:pt x="2494249" y="886442"/>
                  <a:pt x="2494591" y="886082"/>
                  <a:pt x="2494591" y="885669"/>
                </a:cubicBezTo>
                <a:lnTo>
                  <a:pt x="2494591" y="810473"/>
                </a:lnTo>
                <a:cubicBezTo>
                  <a:pt x="2494591" y="810041"/>
                  <a:pt x="2494231" y="809700"/>
                  <a:pt x="2493817" y="809700"/>
                </a:cubicBezTo>
                <a:close/>
                <a:moveTo>
                  <a:pt x="2417759" y="809700"/>
                </a:moveTo>
                <a:cubicBezTo>
                  <a:pt x="2417327" y="809700"/>
                  <a:pt x="2416985" y="810059"/>
                  <a:pt x="2416985" y="810473"/>
                </a:cubicBezTo>
                <a:lnTo>
                  <a:pt x="2416985" y="886442"/>
                </a:lnTo>
                <a:lnTo>
                  <a:pt x="2466929" y="886442"/>
                </a:lnTo>
                <a:cubicBezTo>
                  <a:pt x="2467361" y="886442"/>
                  <a:pt x="2467703" y="886082"/>
                  <a:pt x="2467703" y="885669"/>
                </a:cubicBezTo>
                <a:lnTo>
                  <a:pt x="2467703" y="874271"/>
                </a:lnTo>
                <a:cubicBezTo>
                  <a:pt x="2467703" y="873840"/>
                  <a:pt x="2467343" y="873499"/>
                  <a:pt x="2466929" y="873499"/>
                </a:cubicBezTo>
                <a:lnTo>
                  <a:pt x="2430826" y="873499"/>
                </a:lnTo>
                <a:lnTo>
                  <a:pt x="2430826" y="810473"/>
                </a:lnTo>
                <a:cubicBezTo>
                  <a:pt x="2430826" y="810041"/>
                  <a:pt x="2430466" y="809700"/>
                  <a:pt x="2430051" y="809700"/>
                </a:cubicBezTo>
                <a:close/>
                <a:moveTo>
                  <a:pt x="2345678" y="809682"/>
                </a:moveTo>
                <a:cubicBezTo>
                  <a:pt x="2345246" y="809682"/>
                  <a:pt x="2344904" y="810041"/>
                  <a:pt x="2344904" y="810455"/>
                </a:cubicBezTo>
                <a:lnTo>
                  <a:pt x="2344904" y="885651"/>
                </a:lnTo>
                <a:cubicBezTo>
                  <a:pt x="2344904" y="886082"/>
                  <a:pt x="2345264" y="886424"/>
                  <a:pt x="2345678" y="886424"/>
                </a:cubicBezTo>
                <a:lnTo>
                  <a:pt x="2357970" y="886424"/>
                </a:lnTo>
                <a:cubicBezTo>
                  <a:pt x="2358403" y="886424"/>
                  <a:pt x="2358744" y="886064"/>
                  <a:pt x="2358744" y="885651"/>
                </a:cubicBezTo>
                <a:lnTo>
                  <a:pt x="2358744" y="858686"/>
                </a:lnTo>
                <a:lnTo>
                  <a:pt x="2375536" y="858686"/>
                </a:lnTo>
                <a:cubicBezTo>
                  <a:pt x="2392652" y="858686"/>
                  <a:pt x="2403073" y="849374"/>
                  <a:pt x="2403073" y="834130"/>
                </a:cubicBezTo>
                <a:cubicBezTo>
                  <a:pt x="2403073" y="818886"/>
                  <a:pt x="2392652" y="809682"/>
                  <a:pt x="2375536" y="809682"/>
                </a:cubicBezTo>
                <a:close/>
                <a:moveTo>
                  <a:pt x="2273579" y="809682"/>
                </a:moveTo>
                <a:cubicBezTo>
                  <a:pt x="2273147" y="809682"/>
                  <a:pt x="2272805" y="810041"/>
                  <a:pt x="2272805" y="810455"/>
                </a:cubicBezTo>
                <a:lnTo>
                  <a:pt x="2272805" y="885651"/>
                </a:lnTo>
                <a:cubicBezTo>
                  <a:pt x="2272805" y="886082"/>
                  <a:pt x="2273165" y="886424"/>
                  <a:pt x="2273579" y="886424"/>
                </a:cubicBezTo>
                <a:lnTo>
                  <a:pt x="2285871" y="886424"/>
                </a:lnTo>
                <a:cubicBezTo>
                  <a:pt x="2286304" y="886424"/>
                  <a:pt x="2286646" y="886064"/>
                  <a:pt x="2286646" y="885651"/>
                </a:cubicBezTo>
                <a:lnTo>
                  <a:pt x="2286646" y="858686"/>
                </a:lnTo>
                <a:lnTo>
                  <a:pt x="2303437" y="858686"/>
                </a:lnTo>
                <a:cubicBezTo>
                  <a:pt x="2320553" y="858686"/>
                  <a:pt x="2330974" y="849374"/>
                  <a:pt x="2330974" y="834130"/>
                </a:cubicBezTo>
                <a:cubicBezTo>
                  <a:pt x="2330974" y="818886"/>
                  <a:pt x="2320553" y="809682"/>
                  <a:pt x="2303437" y="809682"/>
                </a:cubicBezTo>
                <a:close/>
                <a:moveTo>
                  <a:pt x="2217012" y="809682"/>
                </a:moveTo>
                <a:cubicBezTo>
                  <a:pt x="2216688" y="809682"/>
                  <a:pt x="2216400" y="809879"/>
                  <a:pt x="2216292" y="810167"/>
                </a:cubicBezTo>
                <a:lnTo>
                  <a:pt x="2186938" y="885363"/>
                </a:lnTo>
                <a:cubicBezTo>
                  <a:pt x="2186758" y="885866"/>
                  <a:pt x="2187118" y="886406"/>
                  <a:pt x="2187658" y="886406"/>
                </a:cubicBezTo>
                <a:lnTo>
                  <a:pt x="2200598" y="886406"/>
                </a:lnTo>
                <a:cubicBezTo>
                  <a:pt x="2200922" y="886406"/>
                  <a:pt x="2201210" y="886208"/>
                  <a:pt x="2201318" y="885920"/>
                </a:cubicBezTo>
                <a:lnTo>
                  <a:pt x="2207941" y="868663"/>
                </a:lnTo>
                <a:lnTo>
                  <a:pt x="2240859" y="868663"/>
                </a:lnTo>
                <a:lnTo>
                  <a:pt x="2247482" y="885920"/>
                </a:lnTo>
                <a:cubicBezTo>
                  <a:pt x="2247608" y="886208"/>
                  <a:pt x="2247878" y="886406"/>
                  <a:pt x="2248202" y="886406"/>
                </a:cubicBezTo>
                <a:lnTo>
                  <a:pt x="2261269" y="886406"/>
                </a:lnTo>
                <a:cubicBezTo>
                  <a:pt x="2261808" y="886406"/>
                  <a:pt x="2262187" y="885866"/>
                  <a:pt x="2261989" y="885363"/>
                </a:cubicBezTo>
                <a:lnTo>
                  <a:pt x="2232616" y="810167"/>
                </a:lnTo>
                <a:cubicBezTo>
                  <a:pt x="2232490" y="809879"/>
                  <a:pt x="2232220" y="809682"/>
                  <a:pt x="2231896" y="809682"/>
                </a:cubicBezTo>
                <a:lnTo>
                  <a:pt x="2217030" y="809682"/>
                </a:lnTo>
                <a:close/>
                <a:moveTo>
                  <a:pt x="2099523" y="809682"/>
                </a:moveTo>
                <a:lnTo>
                  <a:pt x="2099523" y="809700"/>
                </a:lnTo>
                <a:cubicBezTo>
                  <a:pt x="2099091" y="809700"/>
                  <a:pt x="2098749" y="810059"/>
                  <a:pt x="2098749" y="810473"/>
                </a:cubicBezTo>
                <a:lnTo>
                  <a:pt x="2098749" y="885669"/>
                </a:lnTo>
                <a:cubicBezTo>
                  <a:pt x="2098749" y="886100"/>
                  <a:pt x="2099109" y="886442"/>
                  <a:pt x="2099523" y="886442"/>
                </a:cubicBezTo>
                <a:lnTo>
                  <a:pt x="2111816" y="886442"/>
                </a:lnTo>
                <a:cubicBezTo>
                  <a:pt x="2112247" y="886442"/>
                  <a:pt x="2112589" y="886082"/>
                  <a:pt x="2112589" y="885669"/>
                </a:cubicBezTo>
                <a:lnTo>
                  <a:pt x="2112589" y="855522"/>
                </a:lnTo>
                <a:lnTo>
                  <a:pt x="2148585" y="855522"/>
                </a:lnTo>
                <a:cubicBezTo>
                  <a:pt x="2149017" y="855522"/>
                  <a:pt x="2149359" y="855162"/>
                  <a:pt x="2149359" y="854749"/>
                </a:cubicBezTo>
                <a:lnTo>
                  <a:pt x="2149359" y="843460"/>
                </a:lnTo>
                <a:cubicBezTo>
                  <a:pt x="2149359" y="843028"/>
                  <a:pt x="2148998" y="842687"/>
                  <a:pt x="2148585" y="842687"/>
                </a:cubicBezTo>
                <a:lnTo>
                  <a:pt x="2112589" y="842687"/>
                </a:lnTo>
                <a:lnTo>
                  <a:pt x="2112589" y="822517"/>
                </a:lnTo>
                <a:lnTo>
                  <a:pt x="2151878" y="822517"/>
                </a:lnTo>
                <a:cubicBezTo>
                  <a:pt x="2152310" y="822517"/>
                  <a:pt x="2152652" y="822158"/>
                  <a:pt x="2152652" y="821744"/>
                </a:cubicBezTo>
                <a:lnTo>
                  <a:pt x="2152652" y="810455"/>
                </a:lnTo>
                <a:cubicBezTo>
                  <a:pt x="2152652" y="810023"/>
                  <a:pt x="2152292" y="809682"/>
                  <a:pt x="2151878" y="809682"/>
                </a:cubicBezTo>
                <a:close/>
                <a:moveTo>
                  <a:pt x="2044990" y="808369"/>
                </a:moveTo>
                <a:cubicBezTo>
                  <a:pt x="2022835" y="808369"/>
                  <a:pt x="2005377" y="824908"/>
                  <a:pt x="2005377" y="848044"/>
                </a:cubicBezTo>
                <a:cubicBezTo>
                  <a:pt x="2005377" y="871162"/>
                  <a:pt x="2022943" y="887718"/>
                  <a:pt x="2044990" y="887718"/>
                </a:cubicBezTo>
                <a:cubicBezTo>
                  <a:pt x="2067037" y="887718"/>
                  <a:pt x="2084495" y="871162"/>
                  <a:pt x="2084495" y="848044"/>
                </a:cubicBezTo>
                <a:cubicBezTo>
                  <a:pt x="2084495" y="824926"/>
                  <a:pt x="2067145" y="808369"/>
                  <a:pt x="2044990" y="808369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2368067" y="693373"/>
                </a:moveTo>
                <a:lnTo>
                  <a:pt x="2384859" y="693373"/>
                </a:lnTo>
                <a:cubicBezTo>
                  <a:pt x="2394416" y="693373"/>
                  <a:pt x="2398915" y="697436"/>
                  <a:pt x="2398915" y="704663"/>
                </a:cubicBezTo>
                <a:cubicBezTo>
                  <a:pt x="2398915" y="711889"/>
                  <a:pt x="2394398" y="715952"/>
                  <a:pt x="2384859" y="715952"/>
                </a:cubicBezTo>
                <a:lnTo>
                  <a:pt x="2368067" y="715952"/>
                </a:lnTo>
                <a:close/>
                <a:moveTo>
                  <a:pt x="2592103" y="680430"/>
                </a:moveTo>
                <a:cubicBezTo>
                  <a:pt x="2591509" y="680430"/>
                  <a:pt x="2591150" y="681095"/>
                  <a:pt x="2591455" y="681599"/>
                </a:cubicBezTo>
                <a:lnTo>
                  <a:pt x="2619064" y="727026"/>
                </a:lnTo>
                <a:lnTo>
                  <a:pt x="2619010" y="727044"/>
                </a:lnTo>
                <a:lnTo>
                  <a:pt x="2619010" y="756417"/>
                </a:lnTo>
                <a:cubicBezTo>
                  <a:pt x="2619010" y="756849"/>
                  <a:pt x="2619370" y="757190"/>
                  <a:pt x="2619784" y="757190"/>
                </a:cubicBezTo>
                <a:lnTo>
                  <a:pt x="2632184" y="757190"/>
                </a:lnTo>
                <a:cubicBezTo>
                  <a:pt x="2632616" y="757190"/>
                  <a:pt x="2632958" y="756831"/>
                  <a:pt x="2632958" y="756417"/>
                </a:cubicBezTo>
                <a:lnTo>
                  <a:pt x="2632958" y="727044"/>
                </a:lnTo>
                <a:lnTo>
                  <a:pt x="2660566" y="681617"/>
                </a:lnTo>
                <a:cubicBezTo>
                  <a:pt x="2660891" y="681095"/>
                  <a:pt x="2660513" y="680448"/>
                  <a:pt x="2659919" y="680448"/>
                </a:cubicBezTo>
                <a:lnTo>
                  <a:pt x="2646132" y="680448"/>
                </a:lnTo>
                <a:cubicBezTo>
                  <a:pt x="2645880" y="680448"/>
                  <a:pt x="2645629" y="680592"/>
                  <a:pt x="2645484" y="680826"/>
                </a:cubicBezTo>
                <a:lnTo>
                  <a:pt x="2626065" y="713220"/>
                </a:lnTo>
                <a:lnTo>
                  <a:pt x="2606537" y="680808"/>
                </a:lnTo>
                <a:cubicBezTo>
                  <a:pt x="2606411" y="680574"/>
                  <a:pt x="2606159" y="680430"/>
                  <a:pt x="2605889" y="680430"/>
                </a:cubicBezTo>
                <a:close/>
                <a:moveTo>
                  <a:pt x="2522596" y="680430"/>
                </a:moveTo>
                <a:cubicBezTo>
                  <a:pt x="2522164" y="680430"/>
                  <a:pt x="2521822" y="680790"/>
                  <a:pt x="2521822" y="681203"/>
                </a:cubicBezTo>
                <a:lnTo>
                  <a:pt x="2521822" y="692601"/>
                </a:lnTo>
                <a:cubicBezTo>
                  <a:pt x="2521822" y="693032"/>
                  <a:pt x="2522182" y="693373"/>
                  <a:pt x="2522596" y="693373"/>
                </a:cubicBezTo>
                <a:lnTo>
                  <a:pt x="2546191" y="693373"/>
                </a:lnTo>
                <a:lnTo>
                  <a:pt x="2546191" y="756399"/>
                </a:lnTo>
                <a:cubicBezTo>
                  <a:pt x="2546191" y="756831"/>
                  <a:pt x="2546551" y="757172"/>
                  <a:pt x="2546965" y="757172"/>
                </a:cubicBezTo>
                <a:lnTo>
                  <a:pt x="2559365" y="757172"/>
                </a:lnTo>
                <a:cubicBezTo>
                  <a:pt x="2559797" y="757172"/>
                  <a:pt x="2560139" y="756813"/>
                  <a:pt x="2560139" y="756399"/>
                </a:cubicBezTo>
                <a:lnTo>
                  <a:pt x="2560139" y="693373"/>
                </a:lnTo>
                <a:lnTo>
                  <a:pt x="2583734" y="693373"/>
                </a:lnTo>
                <a:cubicBezTo>
                  <a:pt x="2584166" y="693373"/>
                  <a:pt x="2584508" y="693014"/>
                  <a:pt x="2584508" y="692601"/>
                </a:cubicBezTo>
                <a:lnTo>
                  <a:pt x="2584508" y="681203"/>
                </a:lnTo>
                <a:cubicBezTo>
                  <a:pt x="2584508" y="680772"/>
                  <a:pt x="2584148" y="680430"/>
                  <a:pt x="2583734" y="680430"/>
                </a:cubicBezTo>
                <a:close/>
                <a:moveTo>
                  <a:pt x="2497129" y="680430"/>
                </a:moveTo>
                <a:cubicBezTo>
                  <a:pt x="2496697" y="680430"/>
                  <a:pt x="2496355" y="680790"/>
                  <a:pt x="2496355" y="681203"/>
                </a:cubicBezTo>
                <a:lnTo>
                  <a:pt x="2496355" y="756399"/>
                </a:lnTo>
                <a:cubicBezTo>
                  <a:pt x="2496355" y="756831"/>
                  <a:pt x="2496715" y="757172"/>
                  <a:pt x="2497129" y="757172"/>
                </a:cubicBezTo>
                <a:lnTo>
                  <a:pt x="2509422" y="757172"/>
                </a:lnTo>
                <a:cubicBezTo>
                  <a:pt x="2509853" y="757172"/>
                  <a:pt x="2510196" y="756813"/>
                  <a:pt x="2510196" y="756399"/>
                </a:cubicBezTo>
                <a:lnTo>
                  <a:pt x="2510196" y="681203"/>
                </a:lnTo>
                <a:cubicBezTo>
                  <a:pt x="2510196" y="680772"/>
                  <a:pt x="2509835" y="680430"/>
                  <a:pt x="2509422" y="680430"/>
                </a:cubicBezTo>
                <a:close/>
                <a:moveTo>
                  <a:pt x="2355019" y="680430"/>
                </a:moveTo>
                <a:cubicBezTo>
                  <a:pt x="2354587" y="680430"/>
                  <a:pt x="2354245" y="680790"/>
                  <a:pt x="2354245" y="681203"/>
                </a:cubicBezTo>
                <a:lnTo>
                  <a:pt x="2354227" y="681221"/>
                </a:lnTo>
                <a:lnTo>
                  <a:pt x="2354227" y="756417"/>
                </a:lnTo>
                <a:cubicBezTo>
                  <a:pt x="2354227" y="756849"/>
                  <a:pt x="2354587" y="757190"/>
                  <a:pt x="2355001" y="757190"/>
                </a:cubicBezTo>
                <a:lnTo>
                  <a:pt x="2367293" y="757190"/>
                </a:lnTo>
                <a:cubicBezTo>
                  <a:pt x="2367725" y="757190"/>
                  <a:pt x="2368067" y="756831"/>
                  <a:pt x="2368067" y="756417"/>
                </a:cubicBezTo>
                <a:lnTo>
                  <a:pt x="2368067" y="728787"/>
                </a:lnTo>
                <a:lnTo>
                  <a:pt x="2378830" y="728787"/>
                </a:lnTo>
                <a:lnTo>
                  <a:pt x="2399563" y="756867"/>
                </a:lnTo>
                <a:cubicBezTo>
                  <a:pt x="2399707" y="757064"/>
                  <a:pt x="2399924" y="757172"/>
                  <a:pt x="2400176" y="757172"/>
                </a:cubicBezTo>
                <a:lnTo>
                  <a:pt x="2415041" y="757172"/>
                </a:lnTo>
                <a:cubicBezTo>
                  <a:pt x="2415672" y="757172"/>
                  <a:pt x="2416031" y="756453"/>
                  <a:pt x="2415653" y="755950"/>
                </a:cubicBezTo>
                <a:lnTo>
                  <a:pt x="2394416" y="727906"/>
                </a:lnTo>
                <a:cubicBezTo>
                  <a:pt x="2406168" y="725264"/>
                  <a:pt x="2413187" y="716833"/>
                  <a:pt x="2413187" y="704663"/>
                </a:cubicBezTo>
                <a:cubicBezTo>
                  <a:pt x="2413187" y="689742"/>
                  <a:pt x="2402767" y="680430"/>
                  <a:pt x="2386191" y="680430"/>
                </a:cubicBezTo>
                <a:close/>
                <a:moveTo>
                  <a:pt x="2285439" y="680430"/>
                </a:moveTo>
                <a:lnTo>
                  <a:pt x="2285439" y="680448"/>
                </a:lnTo>
                <a:cubicBezTo>
                  <a:pt x="2285008" y="680448"/>
                  <a:pt x="2284666" y="680808"/>
                  <a:pt x="2284666" y="681221"/>
                </a:cubicBezTo>
                <a:lnTo>
                  <a:pt x="2284666" y="756417"/>
                </a:lnTo>
                <a:cubicBezTo>
                  <a:pt x="2284666" y="756849"/>
                  <a:pt x="2285026" y="757190"/>
                  <a:pt x="2285439" y="757190"/>
                </a:cubicBezTo>
                <a:lnTo>
                  <a:pt x="2337795" y="757190"/>
                </a:lnTo>
                <a:cubicBezTo>
                  <a:pt x="2338227" y="757190"/>
                  <a:pt x="2338569" y="756831"/>
                  <a:pt x="2338569" y="756417"/>
                </a:cubicBezTo>
                <a:lnTo>
                  <a:pt x="2338569" y="745128"/>
                </a:lnTo>
                <a:cubicBezTo>
                  <a:pt x="2338569" y="744697"/>
                  <a:pt x="2338209" y="744355"/>
                  <a:pt x="2337795" y="744355"/>
                </a:cubicBezTo>
                <a:lnTo>
                  <a:pt x="2298506" y="744355"/>
                </a:lnTo>
                <a:lnTo>
                  <a:pt x="2298506" y="723754"/>
                </a:lnTo>
                <a:lnTo>
                  <a:pt x="2332648" y="723754"/>
                </a:lnTo>
                <a:cubicBezTo>
                  <a:pt x="2333080" y="723754"/>
                  <a:pt x="2333421" y="723394"/>
                  <a:pt x="2333421" y="722981"/>
                </a:cubicBezTo>
                <a:lnTo>
                  <a:pt x="2333421" y="711799"/>
                </a:lnTo>
                <a:cubicBezTo>
                  <a:pt x="2333421" y="711368"/>
                  <a:pt x="2333062" y="711027"/>
                  <a:pt x="2332648" y="711027"/>
                </a:cubicBezTo>
                <a:lnTo>
                  <a:pt x="2298506" y="711027"/>
                </a:lnTo>
                <a:lnTo>
                  <a:pt x="2298506" y="693266"/>
                </a:lnTo>
                <a:lnTo>
                  <a:pt x="2337795" y="693266"/>
                </a:lnTo>
                <a:cubicBezTo>
                  <a:pt x="2338227" y="693266"/>
                  <a:pt x="2338569" y="692906"/>
                  <a:pt x="2338569" y="692493"/>
                </a:cubicBezTo>
                <a:lnTo>
                  <a:pt x="2338569" y="681203"/>
                </a:lnTo>
                <a:cubicBezTo>
                  <a:pt x="2338569" y="680772"/>
                  <a:pt x="2338209" y="680430"/>
                  <a:pt x="2337795" y="680430"/>
                </a:cubicBezTo>
                <a:close/>
                <a:moveTo>
                  <a:pt x="2201300" y="680430"/>
                </a:moveTo>
                <a:cubicBezTo>
                  <a:pt x="2200760" y="680430"/>
                  <a:pt x="2200382" y="680970"/>
                  <a:pt x="2200580" y="681473"/>
                </a:cubicBezTo>
                <a:lnTo>
                  <a:pt x="2229197" y="756669"/>
                </a:lnTo>
                <a:cubicBezTo>
                  <a:pt x="2229323" y="756957"/>
                  <a:pt x="2229593" y="757154"/>
                  <a:pt x="2229917" y="757154"/>
                </a:cubicBezTo>
                <a:lnTo>
                  <a:pt x="2244549" y="757154"/>
                </a:lnTo>
                <a:cubicBezTo>
                  <a:pt x="2244873" y="757154"/>
                  <a:pt x="2245161" y="756975"/>
                  <a:pt x="2245269" y="756669"/>
                </a:cubicBezTo>
                <a:lnTo>
                  <a:pt x="2273885" y="681473"/>
                </a:lnTo>
                <a:cubicBezTo>
                  <a:pt x="2274065" y="680970"/>
                  <a:pt x="2273705" y="680430"/>
                  <a:pt x="2273165" y="680430"/>
                </a:cubicBezTo>
                <a:lnTo>
                  <a:pt x="2260099" y="680430"/>
                </a:lnTo>
                <a:cubicBezTo>
                  <a:pt x="2259775" y="680430"/>
                  <a:pt x="2259487" y="680628"/>
                  <a:pt x="2259379" y="680934"/>
                </a:cubicBezTo>
                <a:lnTo>
                  <a:pt x="2237170" y="740724"/>
                </a:lnTo>
                <a:lnTo>
                  <a:pt x="2215069" y="680934"/>
                </a:lnTo>
                <a:cubicBezTo>
                  <a:pt x="2214960" y="680628"/>
                  <a:pt x="2214672" y="680430"/>
                  <a:pt x="2214349" y="680430"/>
                </a:cubicBezTo>
                <a:close/>
                <a:moveTo>
                  <a:pt x="2176679" y="680430"/>
                </a:moveTo>
                <a:cubicBezTo>
                  <a:pt x="2176247" y="680430"/>
                  <a:pt x="2175905" y="680790"/>
                  <a:pt x="2175905" y="681203"/>
                </a:cubicBezTo>
                <a:lnTo>
                  <a:pt x="2175905" y="756399"/>
                </a:lnTo>
                <a:cubicBezTo>
                  <a:pt x="2175905" y="756831"/>
                  <a:pt x="2176266" y="757172"/>
                  <a:pt x="2176679" y="757172"/>
                </a:cubicBezTo>
                <a:lnTo>
                  <a:pt x="2188972" y="757172"/>
                </a:lnTo>
                <a:cubicBezTo>
                  <a:pt x="2189404" y="757172"/>
                  <a:pt x="2189746" y="756813"/>
                  <a:pt x="2189746" y="756399"/>
                </a:cubicBezTo>
                <a:lnTo>
                  <a:pt x="2189746" y="681203"/>
                </a:lnTo>
                <a:cubicBezTo>
                  <a:pt x="2189746" y="680772"/>
                  <a:pt x="2189386" y="680430"/>
                  <a:pt x="2188972" y="680430"/>
                </a:cubicBezTo>
                <a:close/>
                <a:moveTo>
                  <a:pt x="2010218" y="680430"/>
                </a:moveTo>
                <a:cubicBezTo>
                  <a:pt x="2009786" y="680430"/>
                  <a:pt x="2009444" y="680790"/>
                  <a:pt x="2009444" y="681203"/>
                </a:cubicBezTo>
                <a:lnTo>
                  <a:pt x="2009444" y="726468"/>
                </a:lnTo>
                <a:cubicBezTo>
                  <a:pt x="2009444" y="747088"/>
                  <a:pt x="2021737" y="758485"/>
                  <a:pt x="2041606" y="758485"/>
                </a:cubicBezTo>
                <a:cubicBezTo>
                  <a:pt x="2061476" y="758485"/>
                  <a:pt x="2073768" y="747069"/>
                  <a:pt x="2073768" y="726468"/>
                </a:cubicBezTo>
                <a:lnTo>
                  <a:pt x="2073768" y="681203"/>
                </a:lnTo>
                <a:cubicBezTo>
                  <a:pt x="2073768" y="680772"/>
                  <a:pt x="2073408" y="680430"/>
                  <a:pt x="2072994" y="680430"/>
                </a:cubicBezTo>
                <a:lnTo>
                  <a:pt x="2060594" y="680430"/>
                </a:lnTo>
                <a:cubicBezTo>
                  <a:pt x="2060162" y="680430"/>
                  <a:pt x="2059820" y="680790"/>
                  <a:pt x="2059820" y="681203"/>
                </a:cubicBezTo>
                <a:lnTo>
                  <a:pt x="2059820" y="725048"/>
                </a:lnTo>
                <a:cubicBezTo>
                  <a:pt x="2059820" y="738854"/>
                  <a:pt x="2053125" y="745434"/>
                  <a:pt x="2041606" y="745434"/>
                </a:cubicBezTo>
                <a:cubicBezTo>
                  <a:pt x="2030088" y="745434"/>
                  <a:pt x="2023285" y="738854"/>
                  <a:pt x="2023285" y="725048"/>
                </a:cubicBezTo>
                <a:lnTo>
                  <a:pt x="2023285" y="681203"/>
                </a:lnTo>
                <a:cubicBezTo>
                  <a:pt x="2023285" y="680772"/>
                  <a:pt x="2022924" y="680430"/>
                  <a:pt x="2022511" y="680430"/>
                </a:cubicBezTo>
                <a:close/>
                <a:moveTo>
                  <a:pt x="2144427" y="680412"/>
                </a:moveTo>
                <a:cubicBezTo>
                  <a:pt x="2143996" y="680412"/>
                  <a:pt x="2143654" y="680772"/>
                  <a:pt x="2143654" y="681186"/>
                </a:cubicBezTo>
                <a:lnTo>
                  <a:pt x="2143654" y="734468"/>
                </a:lnTo>
                <a:lnTo>
                  <a:pt x="2105588" y="680754"/>
                </a:lnTo>
                <a:cubicBezTo>
                  <a:pt x="2105444" y="680556"/>
                  <a:pt x="2105210" y="680430"/>
                  <a:pt x="2104958" y="680430"/>
                </a:cubicBezTo>
                <a:lnTo>
                  <a:pt x="2091964" y="680430"/>
                </a:lnTo>
                <a:cubicBezTo>
                  <a:pt x="2091532" y="680430"/>
                  <a:pt x="2091190" y="680790"/>
                  <a:pt x="2091190" y="681203"/>
                </a:cubicBezTo>
                <a:lnTo>
                  <a:pt x="2091190" y="756399"/>
                </a:lnTo>
                <a:cubicBezTo>
                  <a:pt x="2091190" y="756831"/>
                  <a:pt x="2091550" y="757172"/>
                  <a:pt x="2091964" y="757172"/>
                </a:cubicBezTo>
                <a:lnTo>
                  <a:pt x="2104256" y="757172"/>
                </a:lnTo>
                <a:cubicBezTo>
                  <a:pt x="2104688" y="757172"/>
                  <a:pt x="2105030" y="756813"/>
                  <a:pt x="2105030" y="756399"/>
                </a:cubicBezTo>
                <a:lnTo>
                  <a:pt x="2105030" y="703009"/>
                </a:lnTo>
                <a:lnTo>
                  <a:pt x="2143095" y="756831"/>
                </a:lnTo>
                <a:cubicBezTo>
                  <a:pt x="2143240" y="757028"/>
                  <a:pt x="2143473" y="757154"/>
                  <a:pt x="2143725" y="757154"/>
                </a:cubicBezTo>
                <a:lnTo>
                  <a:pt x="2156720" y="757154"/>
                </a:lnTo>
                <a:cubicBezTo>
                  <a:pt x="2157152" y="757154"/>
                  <a:pt x="2157494" y="756795"/>
                  <a:pt x="2157494" y="756381"/>
                </a:cubicBezTo>
                <a:lnTo>
                  <a:pt x="2157494" y="681186"/>
                </a:lnTo>
                <a:cubicBezTo>
                  <a:pt x="2157494" y="680754"/>
                  <a:pt x="2157134" y="680412"/>
                  <a:pt x="2156720" y="680412"/>
                </a:cubicBezTo>
                <a:close/>
                <a:moveTo>
                  <a:pt x="2453898" y="679118"/>
                </a:moveTo>
                <a:cubicBezTo>
                  <a:pt x="2436783" y="679118"/>
                  <a:pt x="2425696" y="688754"/>
                  <a:pt x="2425696" y="702128"/>
                </a:cubicBezTo>
                <a:cubicBezTo>
                  <a:pt x="2425696" y="712321"/>
                  <a:pt x="2432391" y="719332"/>
                  <a:pt x="2444575" y="722298"/>
                </a:cubicBezTo>
                <a:lnTo>
                  <a:pt x="2458074" y="725480"/>
                </a:lnTo>
                <a:cubicBezTo>
                  <a:pt x="2466407" y="727457"/>
                  <a:pt x="2469592" y="730747"/>
                  <a:pt x="2469592" y="735457"/>
                </a:cubicBezTo>
                <a:cubicBezTo>
                  <a:pt x="2469592" y="741479"/>
                  <a:pt x="2464319" y="745865"/>
                  <a:pt x="2454996" y="745865"/>
                </a:cubicBezTo>
                <a:cubicBezTo>
                  <a:pt x="2447941" y="745865"/>
                  <a:pt x="2440472" y="743384"/>
                  <a:pt x="2432895" y="737883"/>
                </a:cubicBezTo>
                <a:cubicBezTo>
                  <a:pt x="2432553" y="737650"/>
                  <a:pt x="2432085" y="737704"/>
                  <a:pt x="2431833" y="738045"/>
                </a:cubicBezTo>
                <a:lnTo>
                  <a:pt x="2424708" y="747678"/>
                </a:lnTo>
                <a:lnTo>
                  <a:pt x="2424706" y="747663"/>
                </a:lnTo>
                <a:lnTo>
                  <a:pt x="2424706" y="747681"/>
                </a:lnTo>
                <a:lnTo>
                  <a:pt x="2424708" y="747678"/>
                </a:lnTo>
                <a:lnTo>
                  <a:pt x="2424850" y="748741"/>
                </a:lnTo>
                <a:cubicBezTo>
                  <a:pt x="2432895" y="755015"/>
                  <a:pt x="2443514" y="758466"/>
                  <a:pt x="2454547" y="758466"/>
                </a:cubicBezTo>
                <a:cubicBezTo>
                  <a:pt x="2472760" y="758466"/>
                  <a:pt x="2483631" y="748831"/>
                  <a:pt x="2483631" y="734468"/>
                </a:cubicBezTo>
                <a:cubicBezTo>
                  <a:pt x="2483631" y="723736"/>
                  <a:pt x="2477368" y="716941"/>
                  <a:pt x="2464859" y="713867"/>
                </a:cubicBezTo>
                <a:lnTo>
                  <a:pt x="2451361" y="710685"/>
                </a:lnTo>
                <a:cubicBezTo>
                  <a:pt x="2442596" y="708618"/>
                  <a:pt x="2439626" y="705652"/>
                  <a:pt x="2439626" y="701265"/>
                </a:cubicBezTo>
                <a:cubicBezTo>
                  <a:pt x="2439626" y="695783"/>
                  <a:pt x="2444575" y="691612"/>
                  <a:pt x="2453682" y="691612"/>
                </a:cubicBezTo>
                <a:cubicBezTo>
                  <a:pt x="2460269" y="691612"/>
                  <a:pt x="2466659" y="693877"/>
                  <a:pt x="2472436" y="699000"/>
                </a:cubicBezTo>
                <a:cubicBezTo>
                  <a:pt x="2472742" y="699270"/>
                  <a:pt x="2473210" y="699270"/>
                  <a:pt x="2473498" y="698964"/>
                </a:cubicBezTo>
                <a:lnTo>
                  <a:pt x="2481471" y="690425"/>
                </a:lnTo>
                <a:cubicBezTo>
                  <a:pt x="2481759" y="690120"/>
                  <a:pt x="2481741" y="689616"/>
                  <a:pt x="2481435" y="689329"/>
                </a:cubicBezTo>
                <a:cubicBezTo>
                  <a:pt x="2474236" y="682659"/>
                  <a:pt x="2464265" y="679118"/>
                  <a:pt x="2453898" y="679118"/>
                </a:cubicBezTo>
                <a:close/>
                <a:moveTo>
                  <a:pt x="1894168" y="679118"/>
                </a:moveTo>
                <a:cubicBezTo>
                  <a:pt x="1893741" y="679118"/>
                  <a:pt x="1893394" y="679464"/>
                  <a:pt x="1893394" y="679891"/>
                </a:cubicBezTo>
                <a:lnTo>
                  <a:pt x="1893394" y="1016178"/>
                </a:lnTo>
                <a:cubicBezTo>
                  <a:pt x="1893394" y="1016605"/>
                  <a:pt x="1893741" y="1016951"/>
                  <a:pt x="1894168" y="1016951"/>
                </a:cubicBezTo>
                <a:lnTo>
                  <a:pt x="1902825" y="1016951"/>
                </a:lnTo>
                <a:cubicBezTo>
                  <a:pt x="1903253" y="1016951"/>
                  <a:pt x="1903599" y="1016605"/>
                  <a:pt x="1903599" y="1016178"/>
                </a:cubicBezTo>
                <a:lnTo>
                  <a:pt x="1903599" y="679891"/>
                </a:lnTo>
                <a:cubicBezTo>
                  <a:pt x="1903599" y="679464"/>
                  <a:pt x="1903253" y="679118"/>
                  <a:pt x="1902825" y="679118"/>
                </a:cubicBez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EB0BF-4650-4617-A2D9-19BC8C46AAF1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1709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D9F3360-0027-4857-9662-D3E751560510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DE188515-991E-1E96-BBEA-B1081967BEC3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8738046-82EE-4563-3C5D-9F8377C47ACA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1C4AFE-6F80-C561-251A-FC5E7165034B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9920C01-2CDB-20F3-B636-FF067418E720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999006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29E6737-1C28-472F-9E2A-5FCFBD3FC7B6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grpSp>
        <p:nvGrpSpPr>
          <p:cNvPr id="11" name="Graphic 10">
            <a:extLst>
              <a:ext uri="{FF2B5EF4-FFF2-40B4-BE49-F238E27FC236}">
                <a16:creationId xmlns:a16="http://schemas.microsoft.com/office/drawing/2014/main" id="{3B76C253-628F-9553-A266-8DAA5077A6D2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95BCF7D-B453-828F-9892-9AC16F22C592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8AA942-14AE-2ADC-8D2C-9EEDD7F38A96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277AE3-CC3C-423E-3373-35824337120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4040916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316B8EE-66A0-4D2A-AF45-1EE4BCF5CEB4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0955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80AFBC7-764D-4682-96CF-0C8AF7946CF9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47029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F8D715B-DD2B-44D4-9ACB-211E977DB2A0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7764559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2BE8ABE-FDB1-4B95-A815-1C25EF26DC0C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28922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Thank you!</a:t>
            </a:r>
            <a:endParaRPr lang="en-BE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1CE0209-A8C7-478F-AE71-C0DE1A68769A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  <p:grpSp>
        <p:nvGrpSpPr>
          <p:cNvPr id="3" name="Graphic 10">
            <a:extLst>
              <a:ext uri="{FF2B5EF4-FFF2-40B4-BE49-F238E27FC236}">
                <a16:creationId xmlns:a16="http://schemas.microsoft.com/office/drawing/2014/main" id="{44A32813-423B-8134-322B-5A2B5FDB1B21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546B831-1E36-13F1-8868-74DD4DB04824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96986BD-C4EC-0405-339A-FFF18706B355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E5414C-4FAC-4204-FE6E-42D8391EA72F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5969854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235EE27-552D-4277-A769-DD08257557A6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301D1E9F-E6B2-B5D1-1827-D053386286BB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E27AF2D-C6F7-243D-3C18-20E3BBEF16C4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DCE53A-0262-D4D7-49A0-85D6C7AB042C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B6E514-5C22-7BC4-24A0-2203868D65DF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5156961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5DFB45B-92CF-4D6C-86E5-D181C6809EAA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E8CF470B-72E0-D9D6-B1CB-241A3CD4D9B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F8A1D8-D002-25D6-4C8C-666353B043AC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888F446-A2BD-0AED-5CF2-D74AB8FBF9D1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4D202D3-BBE0-80BF-E93E-F7FF3DCCF8D5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3100430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257D039-91A4-4753-B9F5-8238926249CB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A7393BF6-5FD7-26E9-3157-41097A4D53B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54E33E5-A432-AA95-B687-BB3B41344A97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EEA396-DCED-EAA4-6D63-E576E463432A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C7C38C9-8E3A-6350-A065-E8B91828B207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84321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777EEE4-3753-4D64-AE46-551F2790F8A1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007828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E2F46D-8983-466C-AC7D-7A1ABE9F6550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B788746E-BC0B-0FC7-9721-89C8559A6EC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675FDB64-3D0D-C816-CD72-B26E69E15BB9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C72694B-37FA-E963-DE94-AEBB46ED4951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2588CF9-1E9E-BF1B-4BAF-99411DDC6E6D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6201699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92000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Picture Placeholder 22">
            <a:extLst>
              <a:ext uri="{FF2B5EF4-FFF2-40B4-BE49-F238E27FC236}">
                <a16:creationId xmlns:a16="http://schemas.microsoft.com/office/drawing/2014/main" id="{82C58521-27CC-2140-D1FA-C88E80CAB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430429 w 12192000"/>
              <a:gd name="connsiteY0" fmla="*/ 938933 h 6858000"/>
              <a:gd name="connsiteX1" fmla="*/ 2430429 w 12192000"/>
              <a:gd name="connsiteY1" fmla="*/ 938951 h 6858000"/>
              <a:gd name="connsiteX2" fmla="*/ 2429656 w 12192000"/>
              <a:gd name="connsiteY2" fmla="*/ 939724 h 6858000"/>
              <a:gd name="connsiteX3" fmla="*/ 2429656 w 12192000"/>
              <a:gd name="connsiteY3" fmla="*/ 1014920 h 6858000"/>
              <a:gd name="connsiteX4" fmla="*/ 2430429 w 12192000"/>
              <a:gd name="connsiteY4" fmla="*/ 1015693 h 6858000"/>
              <a:gd name="connsiteX5" fmla="*/ 2482785 w 12192000"/>
              <a:gd name="connsiteY5" fmla="*/ 1015693 h 6858000"/>
              <a:gd name="connsiteX6" fmla="*/ 2483559 w 12192000"/>
              <a:gd name="connsiteY6" fmla="*/ 1014920 h 6858000"/>
              <a:gd name="connsiteX7" fmla="*/ 2483559 w 12192000"/>
              <a:gd name="connsiteY7" fmla="*/ 1003631 h 6858000"/>
              <a:gd name="connsiteX8" fmla="*/ 2482785 w 12192000"/>
              <a:gd name="connsiteY8" fmla="*/ 1002858 h 6858000"/>
              <a:gd name="connsiteX9" fmla="*/ 2443496 w 12192000"/>
              <a:gd name="connsiteY9" fmla="*/ 1002858 h 6858000"/>
              <a:gd name="connsiteX10" fmla="*/ 2443496 w 12192000"/>
              <a:gd name="connsiteY10" fmla="*/ 982257 h 6858000"/>
              <a:gd name="connsiteX11" fmla="*/ 2477638 w 12192000"/>
              <a:gd name="connsiteY11" fmla="*/ 982257 h 6858000"/>
              <a:gd name="connsiteX12" fmla="*/ 2478411 w 12192000"/>
              <a:gd name="connsiteY12" fmla="*/ 981484 h 6858000"/>
              <a:gd name="connsiteX13" fmla="*/ 2478411 w 12192000"/>
              <a:gd name="connsiteY13" fmla="*/ 970302 h 6858000"/>
              <a:gd name="connsiteX14" fmla="*/ 2477638 w 12192000"/>
              <a:gd name="connsiteY14" fmla="*/ 969529 h 6858000"/>
              <a:gd name="connsiteX15" fmla="*/ 2443496 w 12192000"/>
              <a:gd name="connsiteY15" fmla="*/ 969529 h 6858000"/>
              <a:gd name="connsiteX16" fmla="*/ 2443496 w 12192000"/>
              <a:gd name="connsiteY16" fmla="*/ 951768 h 6858000"/>
              <a:gd name="connsiteX17" fmla="*/ 2482785 w 12192000"/>
              <a:gd name="connsiteY17" fmla="*/ 951768 h 6858000"/>
              <a:gd name="connsiteX18" fmla="*/ 2483559 w 12192000"/>
              <a:gd name="connsiteY18" fmla="*/ 950995 h 6858000"/>
              <a:gd name="connsiteX19" fmla="*/ 2483559 w 12192000"/>
              <a:gd name="connsiteY19" fmla="*/ 939706 h 6858000"/>
              <a:gd name="connsiteX20" fmla="*/ 2482785 w 12192000"/>
              <a:gd name="connsiteY20" fmla="*/ 938933 h 6858000"/>
              <a:gd name="connsiteX21" fmla="*/ 2193489 w 12192000"/>
              <a:gd name="connsiteY21" fmla="*/ 938933 h 6858000"/>
              <a:gd name="connsiteX22" fmla="*/ 2193489 w 12192000"/>
              <a:gd name="connsiteY22" fmla="*/ 938951 h 6858000"/>
              <a:gd name="connsiteX23" fmla="*/ 2192715 w 12192000"/>
              <a:gd name="connsiteY23" fmla="*/ 939724 h 6858000"/>
              <a:gd name="connsiteX24" fmla="*/ 2192715 w 12192000"/>
              <a:gd name="connsiteY24" fmla="*/ 1014920 h 6858000"/>
              <a:gd name="connsiteX25" fmla="*/ 2193489 w 12192000"/>
              <a:gd name="connsiteY25" fmla="*/ 1015693 h 6858000"/>
              <a:gd name="connsiteX26" fmla="*/ 2245845 w 12192000"/>
              <a:gd name="connsiteY26" fmla="*/ 1015693 h 6858000"/>
              <a:gd name="connsiteX27" fmla="*/ 2246619 w 12192000"/>
              <a:gd name="connsiteY27" fmla="*/ 1014920 h 6858000"/>
              <a:gd name="connsiteX28" fmla="*/ 2246619 w 12192000"/>
              <a:gd name="connsiteY28" fmla="*/ 1003631 h 6858000"/>
              <a:gd name="connsiteX29" fmla="*/ 2245845 w 12192000"/>
              <a:gd name="connsiteY29" fmla="*/ 1002858 h 6858000"/>
              <a:gd name="connsiteX30" fmla="*/ 2206555 w 12192000"/>
              <a:gd name="connsiteY30" fmla="*/ 1002858 h 6858000"/>
              <a:gd name="connsiteX31" fmla="*/ 2206555 w 12192000"/>
              <a:gd name="connsiteY31" fmla="*/ 982257 h 6858000"/>
              <a:gd name="connsiteX32" fmla="*/ 2240697 w 12192000"/>
              <a:gd name="connsiteY32" fmla="*/ 982257 h 6858000"/>
              <a:gd name="connsiteX33" fmla="*/ 2241471 w 12192000"/>
              <a:gd name="connsiteY33" fmla="*/ 981484 h 6858000"/>
              <a:gd name="connsiteX34" fmla="*/ 2241471 w 12192000"/>
              <a:gd name="connsiteY34" fmla="*/ 970302 h 6858000"/>
              <a:gd name="connsiteX35" fmla="*/ 2240697 w 12192000"/>
              <a:gd name="connsiteY35" fmla="*/ 969529 h 6858000"/>
              <a:gd name="connsiteX36" fmla="*/ 2206555 w 12192000"/>
              <a:gd name="connsiteY36" fmla="*/ 969529 h 6858000"/>
              <a:gd name="connsiteX37" fmla="*/ 2206555 w 12192000"/>
              <a:gd name="connsiteY37" fmla="*/ 951768 h 6858000"/>
              <a:gd name="connsiteX38" fmla="*/ 2245845 w 12192000"/>
              <a:gd name="connsiteY38" fmla="*/ 951768 h 6858000"/>
              <a:gd name="connsiteX39" fmla="*/ 2246619 w 12192000"/>
              <a:gd name="connsiteY39" fmla="*/ 950995 h 6858000"/>
              <a:gd name="connsiteX40" fmla="*/ 2246619 w 12192000"/>
              <a:gd name="connsiteY40" fmla="*/ 939706 h 6858000"/>
              <a:gd name="connsiteX41" fmla="*/ 2245845 w 12192000"/>
              <a:gd name="connsiteY41" fmla="*/ 938933 h 6858000"/>
              <a:gd name="connsiteX42" fmla="*/ 2161219 w 12192000"/>
              <a:gd name="connsiteY42" fmla="*/ 938933 h 6858000"/>
              <a:gd name="connsiteX43" fmla="*/ 2160445 w 12192000"/>
              <a:gd name="connsiteY43" fmla="*/ 939706 h 6858000"/>
              <a:gd name="connsiteX44" fmla="*/ 2160445 w 12192000"/>
              <a:gd name="connsiteY44" fmla="*/ 1014902 h 6858000"/>
              <a:gd name="connsiteX45" fmla="*/ 2161219 w 12192000"/>
              <a:gd name="connsiteY45" fmla="*/ 1015675 h 6858000"/>
              <a:gd name="connsiteX46" fmla="*/ 2173512 w 12192000"/>
              <a:gd name="connsiteY46" fmla="*/ 1015675 h 6858000"/>
              <a:gd name="connsiteX47" fmla="*/ 2174285 w 12192000"/>
              <a:gd name="connsiteY47" fmla="*/ 1014902 h 6858000"/>
              <a:gd name="connsiteX48" fmla="*/ 2174285 w 12192000"/>
              <a:gd name="connsiteY48" fmla="*/ 939706 h 6858000"/>
              <a:gd name="connsiteX49" fmla="*/ 2173512 w 12192000"/>
              <a:gd name="connsiteY49" fmla="*/ 938933 h 6858000"/>
              <a:gd name="connsiteX50" fmla="*/ 2315532 w 12192000"/>
              <a:gd name="connsiteY50" fmla="*/ 938915 h 6858000"/>
              <a:gd name="connsiteX51" fmla="*/ 2314758 w 12192000"/>
              <a:gd name="connsiteY51" fmla="*/ 939688 h 6858000"/>
              <a:gd name="connsiteX52" fmla="*/ 2314758 w 12192000"/>
              <a:gd name="connsiteY52" fmla="*/ 992971 h 6858000"/>
              <a:gd name="connsiteX53" fmla="*/ 2276693 w 12192000"/>
              <a:gd name="connsiteY53" fmla="*/ 939257 h 6858000"/>
              <a:gd name="connsiteX54" fmla="*/ 2276063 w 12192000"/>
              <a:gd name="connsiteY54" fmla="*/ 938933 h 6858000"/>
              <a:gd name="connsiteX55" fmla="*/ 2263069 w 12192000"/>
              <a:gd name="connsiteY55" fmla="*/ 938933 h 6858000"/>
              <a:gd name="connsiteX56" fmla="*/ 2262295 w 12192000"/>
              <a:gd name="connsiteY56" fmla="*/ 939706 h 6858000"/>
              <a:gd name="connsiteX57" fmla="*/ 2262295 w 12192000"/>
              <a:gd name="connsiteY57" fmla="*/ 1014902 h 6858000"/>
              <a:gd name="connsiteX58" fmla="*/ 2263069 w 12192000"/>
              <a:gd name="connsiteY58" fmla="*/ 1015675 h 6858000"/>
              <a:gd name="connsiteX59" fmla="*/ 2275361 w 12192000"/>
              <a:gd name="connsiteY59" fmla="*/ 1015675 h 6858000"/>
              <a:gd name="connsiteX60" fmla="*/ 2276135 w 12192000"/>
              <a:gd name="connsiteY60" fmla="*/ 1014902 h 6858000"/>
              <a:gd name="connsiteX61" fmla="*/ 2276135 w 12192000"/>
              <a:gd name="connsiteY61" fmla="*/ 961512 h 6858000"/>
              <a:gd name="connsiteX62" fmla="*/ 2314200 w 12192000"/>
              <a:gd name="connsiteY62" fmla="*/ 1015334 h 6858000"/>
              <a:gd name="connsiteX63" fmla="*/ 2314830 w 12192000"/>
              <a:gd name="connsiteY63" fmla="*/ 1015657 h 6858000"/>
              <a:gd name="connsiteX64" fmla="*/ 2327824 w 12192000"/>
              <a:gd name="connsiteY64" fmla="*/ 1015657 h 6858000"/>
              <a:gd name="connsiteX65" fmla="*/ 2328598 w 12192000"/>
              <a:gd name="connsiteY65" fmla="*/ 1014884 h 6858000"/>
              <a:gd name="connsiteX66" fmla="*/ 2328598 w 12192000"/>
              <a:gd name="connsiteY66" fmla="*/ 939688 h 6858000"/>
              <a:gd name="connsiteX67" fmla="*/ 2327824 w 12192000"/>
              <a:gd name="connsiteY67" fmla="*/ 938915 h 6858000"/>
              <a:gd name="connsiteX68" fmla="*/ 2523604 w 12192000"/>
              <a:gd name="connsiteY68" fmla="*/ 937621 h 6858000"/>
              <a:gd name="connsiteX69" fmla="*/ 2495401 w 12192000"/>
              <a:gd name="connsiteY69" fmla="*/ 960631 h 6858000"/>
              <a:gd name="connsiteX70" fmla="*/ 2514281 w 12192000"/>
              <a:gd name="connsiteY70" fmla="*/ 980800 h 6858000"/>
              <a:gd name="connsiteX71" fmla="*/ 2527779 w 12192000"/>
              <a:gd name="connsiteY71" fmla="*/ 983982 h 6858000"/>
              <a:gd name="connsiteX72" fmla="*/ 2539298 w 12192000"/>
              <a:gd name="connsiteY72" fmla="*/ 993959 h 6858000"/>
              <a:gd name="connsiteX73" fmla="*/ 2524702 w 12192000"/>
              <a:gd name="connsiteY73" fmla="*/ 1004368 h 6858000"/>
              <a:gd name="connsiteX74" fmla="*/ 2502600 w 12192000"/>
              <a:gd name="connsiteY74" fmla="*/ 996386 h 6858000"/>
              <a:gd name="connsiteX75" fmla="*/ 2501539 w 12192000"/>
              <a:gd name="connsiteY75" fmla="*/ 996548 h 6858000"/>
              <a:gd name="connsiteX76" fmla="*/ 2494413 w 12192000"/>
              <a:gd name="connsiteY76" fmla="*/ 1006181 h 6858000"/>
              <a:gd name="connsiteX77" fmla="*/ 2494411 w 12192000"/>
              <a:gd name="connsiteY77" fmla="*/ 1006165 h 6858000"/>
              <a:gd name="connsiteX78" fmla="*/ 2494411 w 12192000"/>
              <a:gd name="connsiteY78" fmla="*/ 1006183 h 6858000"/>
              <a:gd name="connsiteX79" fmla="*/ 2494413 w 12192000"/>
              <a:gd name="connsiteY79" fmla="*/ 1006181 h 6858000"/>
              <a:gd name="connsiteX80" fmla="*/ 2494556 w 12192000"/>
              <a:gd name="connsiteY80" fmla="*/ 1007244 h 6858000"/>
              <a:gd name="connsiteX81" fmla="*/ 2524252 w 12192000"/>
              <a:gd name="connsiteY81" fmla="*/ 1016970 h 6858000"/>
              <a:gd name="connsiteX82" fmla="*/ 2553336 w 12192000"/>
              <a:gd name="connsiteY82" fmla="*/ 992971 h 6858000"/>
              <a:gd name="connsiteX83" fmla="*/ 2534564 w 12192000"/>
              <a:gd name="connsiteY83" fmla="*/ 972370 h 6858000"/>
              <a:gd name="connsiteX84" fmla="*/ 2521066 w 12192000"/>
              <a:gd name="connsiteY84" fmla="*/ 969188 h 6858000"/>
              <a:gd name="connsiteX85" fmla="*/ 2509331 w 12192000"/>
              <a:gd name="connsiteY85" fmla="*/ 959768 h 6858000"/>
              <a:gd name="connsiteX86" fmla="*/ 2523388 w 12192000"/>
              <a:gd name="connsiteY86" fmla="*/ 950115 h 6858000"/>
              <a:gd name="connsiteX87" fmla="*/ 2542141 w 12192000"/>
              <a:gd name="connsiteY87" fmla="*/ 957503 h 6858000"/>
              <a:gd name="connsiteX88" fmla="*/ 2543203 w 12192000"/>
              <a:gd name="connsiteY88" fmla="*/ 957467 h 6858000"/>
              <a:gd name="connsiteX89" fmla="*/ 2551176 w 12192000"/>
              <a:gd name="connsiteY89" fmla="*/ 948928 h 6858000"/>
              <a:gd name="connsiteX90" fmla="*/ 2551141 w 12192000"/>
              <a:gd name="connsiteY90" fmla="*/ 947832 h 6858000"/>
              <a:gd name="connsiteX91" fmla="*/ 2523604 w 12192000"/>
              <a:gd name="connsiteY91" fmla="*/ 937621 h 6858000"/>
              <a:gd name="connsiteX92" fmla="*/ 2382574 w 12192000"/>
              <a:gd name="connsiteY92" fmla="*/ 937621 h 6858000"/>
              <a:gd name="connsiteX93" fmla="*/ 2342852 w 12192000"/>
              <a:gd name="connsiteY93" fmla="*/ 977403 h 6858000"/>
              <a:gd name="connsiteX94" fmla="*/ 2342834 w 12192000"/>
              <a:gd name="connsiteY94" fmla="*/ 977421 h 6858000"/>
              <a:gd name="connsiteX95" fmla="*/ 2382447 w 12192000"/>
              <a:gd name="connsiteY95" fmla="*/ 1016987 h 6858000"/>
              <a:gd name="connsiteX96" fmla="*/ 2416517 w 12192000"/>
              <a:gd name="connsiteY96" fmla="*/ 998364 h 6858000"/>
              <a:gd name="connsiteX97" fmla="*/ 2416247 w 12192000"/>
              <a:gd name="connsiteY97" fmla="*/ 997303 h 6858000"/>
              <a:gd name="connsiteX98" fmla="*/ 2405629 w 12192000"/>
              <a:gd name="connsiteY98" fmla="*/ 991065 h 6858000"/>
              <a:gd name="connsiteX99" fmla="*/ 2404585 w 12192000"/>
              <a:gd name="connsiteY99" fmla="*/ 991353 h 6858000"/>
              <a:gd name="connsiteX100" fmla="*/ 2382574 w 12192000"/>
              <a:gd name="connsiteY100" fmla="*/ 1003936 h 6858000"/>
              <a:gd name="connsiteX101" fmla="*/ 2357233 w 12192000"/>
              <a:gd name="connsiteY101" fmla="*/ 977295 h 6858000"/>
              <a:gd name="connsiteX102" fmla="*/ 2382574 w 12192000"/>
              <a:gd name="connsiteY102" fmla="*/ 950654 h 6858000"/>
              <a:gd name="connsiteX103" fmla="*/ 2404477 w 12192000"/>
              <a:gd name="connsiteY103" fmla="*/ 963237 h 6858000"/>
              <a:gd name="connsiteX104" fmla="*/ 2405521 w 12192000"/>
              <a:gd name="connsiteY104" fmla="*/ 963525 h 6858000"/>
              <a:gd name="connsiteX105" fmla="*/ 2416157 w 12192000"/>
              <a:gd name="connsiteY105" fmla="*/ 957197 h 6858000"/>
              <a:gd name="connsiteX106" fmla="*/ 2416427 w 12192000"/>
              <a:gd name="connsiteY106" fmla="*/ 956137 h 6858000"/>
              <a:gd name="connsiteX107" fmla="*/ 2382574 w 12192000"/>
              <a:gd name="connsiteY107" fmla="*/ 937621 h 6858000"/>
              <a:gd name="connsiteX108" fmla="*/ 2113363 w 12192000"/>
              <a:gd name="connsiteY108" fmla="*/ 937621 h 6858000"/>
              <a:gd name="connsiteX109" fmla="*/ 2073642 w 12192000"/>
              <a:gd name="connsiteY109" fmla="*/ 977403 h 6858000"/>
              <a:gd name="connsiteX110" fmla="*/ 2073624 w 12192000"/>
              <a:gd name="connsiteY110" fmla="*/ 977421 h 6858000"/>
              <a:gd name="connsiteX111" fmla="*/ 2113237 w 12192000"/>
              <a:gd name="connsiteY111" fmla="*/ 1016987 h 6858000"/>
              <a:gd name="connsiteX112" fmla="*/ 2147307 w 12192000"/>
              <a:gd name="connsiteY112" fmla="*/ 998364 h 6858000"/>
              <a:gd name="connsiteX113" fmla="*/ 2147037 w 12192000"/>
              <a:gd name="connsiteY113" fmla="*/ 997303 h 6858000"/>
              <a:gd name="connsiteX114" fmla="*/ 2136418 w 12192000"/>
              <a:gd name="connsiteY114" fmla="*/ 991065 h 6858000"/>
              <a:gd name="connsiteX115" fmla="*/ 2135374 w 12192000"/>
              <a:gd name="connsiteY115" fmla="*/ 991353 h 6858000"/>
              <a:gd name="connsiteX116" fmla="*/ 2113363 w 12192000"/>
              <a:gd name="connsiteY116" fmla="*/ 1003936 h 6858000"/>
              <a:gd name="connsiteX117" fmla="*/ 2088005 w 12192000"/>
              <a:gd name="connsiteY117" fmla="*/ 977295 h 6858000"/>
              <a:gd name="connsiteX118" fmla="*/ 2113363 w 12192000"/>
              <a:gd name="connsiteY118" fmla="*/ 950654 h 6858000"/>
              <a:gd name="connsiteX119" fmla="*/ 2135266 w 12192000"/>
              <a:gd name="connsiteY119" fmla="*/ 963237 h 6858000"/>
              <a:gd name="connsiteX120" fmla="*/ 2136310 w 12192000"/>
              <a:gd name="connsiteY120" fmla="*/ 963525 h 6858000"/>
              <a:gd name="connsiteX121" fmla="*/ 2146947 w 12192000"/>
              <a:gd name="connsiteY121" fmla="*/ 957197 h 6858000"/>
              <a:gd name="connsiteX122" fmla="*/ 2147217 w 12192000"/>
              <a:gd name="connsiteY122" fmla="*/ 956137 h 6858000"/>
              <a:gd name="connsiteX123" fmla="*/ 2113363 w 12192000"/>
              <a:gd name="connsiteY123" fmla="*/ 937621 h 6858000"/>
              <a:gd name="connsiteX124" fmla="*/ 2034137 w 12192000"/>
              <a:gd name="connsiteY124" fmla="*/ 937621 h 6858000"/>
              <a:gd name="connsiteX125" fmla="*/ 2005935 w 12192000"/>
              <a:gd name="connsiteY125" fmla="*/ 960631 h 6858000"/>
              <a:gd name="connsiteX126" fmla="*/ 2024814 w 12192000"/>
              <a:gd name="connsiteY126" fmla="*/ 980800 h 6858000"/>
              <a:gd name="connsiteX127" fmla="*/ 2038312 w 12192000"/>
              <a:gd name="connsiteY127" fmla="*/ 983982 h 6858000"/>
              <a:gd name="connsiteX128" fmla="*/ 2049831 w 12192000"/>
              <a:gd name="connsiteY128" fmla="*/ 993959 h 6858000"/>
              <a:gd name="connsiteX129" fmla="*/ 2035235 w 12192000"/>
              <a:gd name="connsiteY129" fmla="*/ 1004368 h 6858000"/>
              <a:gd name="connsiteX130" fmla="*/ 2013134 w 12192000"/>
              <a:gd name="connsiteY130" fmla="*/ 996386 h 6858000"/>
              <a:gd name="connsiteX131" fmla="*/ 2012072 w 12192000"/>
              <a:gd name="connsiteY131" fmla="*/ 996548 h 6858000"/>
              <a:gd name="connsiteX132" fmla="*/ 2004947 w 12192000"/>
              <a:gd name="connsiteY132" fmla="*/ 1006181 h 6858000"/>
              <a:gd name="connsiteX133" fmla="*/ 2004945 w 12192000"/>
              <a:gd name="connsiteY133" fmla="*/ 1006165 h 6858000"/>
              <a:gd name="connsiteX134" fmla="*/ 2004945 w 12192000"/>
              <a:gd name="connsiteY134" fmla="*/ 1006183 h 6858000"/>
              <a:gd name="connsiteX135" fmla="*/ 2004947 w 12192000"/>
              <a:gd name="connsiteY135" fmla="*/ 1006181 h 6858000"/>
              <a:gd name="connsiteX136" fmla="*/ 2005089 w 12192000"/>
              <a:gd name="connsiteY136" fmla="*/ 1007244 h 6858000"/>
              <a:gd name="connsiteX137" fmla="*/ 2034785 w 12192000"/>
              <a:gd name="connsiteY137" fmla="*/ 1016970 h 6858000"/>
              <a:gd name="connsiteX138" fmla="*/ 2063869 w 12192000"/>
              <a:gd name="connsiteY138" fmla="*/ 992971 h 6858000"/>
              <a:gd name="connsiteX139" fmla="*/ 2045098 w 12192000"/>
              <a:gd name="connsiteY139" fmla="*/ 972370 h 6858000"/>
              <a:gd name="connsiteX140" fmla="*/ 2031599 w 12192000"/>
              <a:gd name="connsiteY140" fmla="*/ 969188 h 6858000"/>
              <a:gd name="connsiteX141" fmla="*/ 2019865 w 12192000"/>
              <a:gd name="connsiteY141" fmla="*/ 959768 h 6858000"/>
              <a:gd name="connsiteX142" fmla="*/ 2033921 w 12192000"/>
              <a:gd name="connsiteY142" fmla="*/ 950115 h 6858000"/>
              <a:gd name="connsiteX143" fmla="*/ 2052675 w 12192000"/>
              <a:gd name="connsiteY143" fmla="*/ 957503 h 6858000"/>
              <a:gd name="connsiteX144" fmla="*/ 2053737 w 12192000"/>
              <a:gd name="connsiteY144" fmla="*/ 957467 h 6858000"/>
              <a:gd name="connsiteX145" fmla="*/ 2061710 w 12192000"/>
              <a:gd name="connsiteY145" fmla="*/ 948928 h 6858000"/>
              <a:gd name="connsiteX146" fmla="*/ 2061674 w 12192000"/>
              <a:gd name="connsiteY146" fmla="*/ 947832 h 6858000"/>
              <a:gd name="connsiteX147" fmla="*/ 2034137 w 12192000"/>
              <a:gd name="connsiteY147" fmla="*/ 937621 h 6858000"/>
              <a:gd name="connsiteX148" fmla="*/ 910979 w 12192000"/>
              <a:gd name="connsiteY148" fmla="*/ 919656 h 6858000"/>
              <a:gd name="connsiteX149" fmla="*/ 1068878 w 12192000"/>
              <a:gd name="connsiteY149" fmla="*/ 1021359 h 6858000"/>
              <a:gd name="connsiteX150" fmla="*/ 1226778 w 12192000"/>
              <a:gd name="connsiteY150" fmla="*/ 919656 h 6858000"/>
              <a:gd name="connsiteX151" fmla="*/ 2224409 w 12192000"/>
              <a:gd name="connsiteY151" fmla="*/ 825465 h 6858000"/>
              <a:gd name="connsiteX152" fmla="*/ 2236378 w 12192000"/>
              <a:gd name="connsiteY152" fmla="*/ 856708 h 6858000"/>
              <a:gd name="connsiteX153" fmla="*/ 2236360 w 12192000"/>
              <a:gd name="connsiteY153" fmla="*/ 856708 h 6858000"/>
              <a:gd name="connsiteX154" fmla="*/ 2212441 w 12192000"/>
              <a:gd name="connsiteY154" fmla="*/ 856708 h 6858000"/>
              <a:gd name="connsiteX155" fmla="*/ 2358727 w 12192000"/>
              <a:gd name="connsiteY155" fmla="*/ 822643 h 6858000"/>
              <a:gd name="connsiteX156" fmla="*/ 2374420 w 12192000"/>
              <a:gd name="connsiteY156" fmla="*/ 822643 h 6858000"/>
              <a:gd name="connsiteX157" fmla="*/ 2388909 w 12192000"/>
              <a:gd name="connsiteY157" fmla="*/ 834148 h 6858000"/>
              <a:gd name="connsiteX158" fmla="*/ 2374420 w 12192000"/>
              <a:gd name="connsiteY158" fmla="*/ 845761 h 6858000"/>
              <a:gd name="connsiteX159" fmla="*/ 2374420 w 12192000"/>
              <a:gd name="connsiteY159" fmla="*/ 845779 h 6858000"/>
              <a:gd name="connsiteX160" fmla="*/ 2358727 w 12192000"/>
              <a:gd name="connsiteY160" fmla="*/ 845779 h 6858000"/>
              <a:gd name="connsiteX161" fmla="*/ 2286628 w 12192000"/>
              <a:gd name="connsiteY161" fmla="*/ 822643 h 6858000"/>
              <a:gd name="connsiteX162" fmla="*/ 2302322 w 12192000"/>
              <a:gd name="connsiteY162" fmla="*/ 822643 h 6858000"/>
              <a:gd name="connsiteX163" fmla="*/ 2316810 w 12192000"/>
              <a:gd name="connsiteY163" fmla="*/ 834148 h 6858000"/>
              <a:gd name="connsiteX164" fmla="*/ 2302322 w 12192000"/>
              <a:gd name="connsiteY164" fmla="*/ 845761 h 6858000"/>
              <a:gd name="connsiteX165" fmla="*/ 2302322 w 12192000"/>
              <a:gd name="connsiteY165" fmla="*/ 845779 h 6858000"/>
              <a:gd name="connsiteX166" fmla="*/ 2286628 w 12192000"/>
              <a:gd name="connsiteY166" fmla="*/ 845779 h 6858000"/>
              <a:gd name="connsiteX167" fmla="*/ 2596422 w 12192000"/>
              <a:gd name="connsiteY167" fmla="*/ 822625 h 6858000"/>
              <a:gd name="connsiteX168" fmla="*/ 2606735 w 12192000"/>
              <a:gd name="connsiteY168" fmla="*/ 822625 h 6858000"/>
              <a:gd name="connsiteX169" fmla="*/ 2632634 w 12192000"/>
              <a:gd name="connsiteY169" fmla="*/ 848062 h 6858000"/>
              <a:gd name="connsiteX170" fmla="*/ 2606735 w 12192000"/>
              <a:gd name="connsiteY170" fmla="*/ 873499 h 6858000"/>
              <a:gd name="connsiteX171" fmla="*/ 2606735 w 12192000"/>
              <a:gd name="connsiteY171" fmla="*/ 873481 h 6858000"/>
              <a:gd name="connsiteX172" fmla="*/ 2596422 w 12192000"/>
              <a:gd name="connsiteY172" fmla="*/ 873481 h 6858000"/>
              <a:gd name="connsiteX173" fmla="*/ 2044990 w 12192000"/>
              <a:gd name="connsiteY173" fmla="*/ 821402 h 6858000"/>
              <a:gd name="connsiteX174" fmla="*/ 2070223 w 12192000"/>
              <a:gd name="connsiteY174" fmla="*/ 848044 h 6858000"/>
              <a:gd name="connsiteX175" fmla="*/ 2044990 w 12192000"/>
              <a:gd name="connsiteY175" fmla="*/ 874685 h 6858000"/>
              <a:gd name="connsiteX176" fmla="*/ 2019631 w 12192000"/>
              <a:gd name="connsiteY176" fmla="*/ 848044 h 6858000"/>
              <a:gd name="connsiteX177" fmla="*/ 2044990 w 12192000"/>
              <a:gd name="connsiteY177" fmla="*/ 821402 h 6858000"/>
              <a:gd name="connsiteX178" fmla="*/ 2583374 w 12192000"/>
              <a:gd name="connsiteY178" fmla="*/ 809700 h 6858000"/>
              <a:gd name="connsiteX179" fmla="*/ 2582600 w 12192000"/>
              <a:gd name="connsiteY179" fmla="*/ 810473 h 6858000"/>
              <a:gd name="connsiteX180" fmla="*/ 2582600 w 12192000"/>
              <a:gd name="connsiteY180" fmla="*/ 885651 h 6858000"/>
              <a:gd name="connsiteX181" fmla="*/ 2583374 w 12192000"/>
              <a:gd name="connsiteY181" fmla="*/ 886424 h 6858000"/>
              <a:gd name="connsiteX182" fmla="*/ 2607419 w 12192000"/>
              <a:gd name="connsiteY182" fmla="*/ 886424 h 6858000"/>
              <a:gd name="connsiteX183" fmla="*/ 2646924 w 12192000"/>
              <a:gd name="connsiteY183" fmla="*/ 848062 h 6858000"/>
              <a:gd name="connsiteX184" fmla="*/ 2607419 w 12192000"/>
              <a:gd name="connsiteY184" fmla="*/ 809700 h 6858000"/>
              <a:gd name="connsiteX185" fmla="*/ 2513795 w 12192000"/>
              <a:gd name="connsiteY185" fmla="*/ 809700 h 6858000"/>
              <a:gd name="connsiteX186" fmla="*/ 2513795 w 12192000"/>
              <a:gd name="connsiteY186" fmla="*/ 809718 h 6858000"/>
              <a:gd name="connsiteX187" fmla="*/ 2513021 w 12192000"/>
              <a:gd name="connsiteY187" fmla="*/ 810491 h 6858000"/>
              <a:gd name="connsiteX188" fmla="*/ 2513021 w 12192000"/>
              <a:gd name="connsiteY188" fmla="*/ 885686 h 6858000"/>
              <a:gd name="connsiteX189" fmla="*/ 2513795 w 12192000"/>
              <a:gd name="connsiteY189" fmla="*/ 886460 h 6858000"/>
              <a:gd name="connsiteX190" fmla="*/ 2566150 w 12192000"/>
              <a:gd name="connsiteY190" fmla="*/ 886460 h 6858000"/>
              <a:gd name="connsiteX191" fmla="*/ 2566924 w 12192000"/>
              <a:gd name="connsiteY191" fmla="*/ 885686 h 6858000"/>
              <a:gd name="connsiteX192" fmla="*/ 2566924 w 12192000"/>
              <a:gd name="connsiteY192" fmla="*/ 874397 h 6858000"/>
              <a:gd name="connsiteX193" fmla="*/ 2566150 w 12192000"/>
              <a:gd name="connsiteY193" fmla="*/ 873624 h 6858000"/>
              <a:gd name="connsiteX194" fmla="*/ 2526861 w 12192000"/>
              <a:gd name="connsiteY194" fmla="*/ 873624 h 6858000"/>
              <a:gd name="connsiteX195" fmla="*/ 2526861 w 12192000"/>
              <a:gd name="connsiteY195" fmla="*/ 853023 h 6858000"/>
              <a:gd name="connsiteX196" fmla="*/ 2561003 w 12192000"/>
              <a:gd name="connsiteY196" fmla="*/ 853023 h 6858000"/>
              <a:gd name="connsiteX197" fmla="*/ 2561777 w 12192000"/>
              <a:gd name="connsiteY197" fmla="*/ 852250 h 6858000"/>
              <a:gd name="connsiteX198" fmla="*/ 2561777 w 12192000"/>
              <a:gd name="connsiteY198" fmla="*/ 841069 h 6858000"/>
              <a:gd name="connsiteX199" fmla="*/ 2561003 w 12192000"/>
              <a:gd name="connsiteY199" fmla="*/ 840296 h 6858000"/>
              <a:gd name="connsiteX200" fmla="*/ 2526861 w 12192000"/>
              <a:gd name="connsiteY200" fmla="*/ 840296 h 6858000"/>
              <a:gd name="connsiteX201" fmla="*/ 2526861 w 12192000"/>
              <a:gd name="connsiteY201" fmla="*/ 822535 h 6858000"/>
              <a:gd name="connsiteX202" fmla="*/ 2566150 w 12192000"/>
              <a:gd name="connsiteY202" fmla="*/ 822535 h 6858000"/>
              <a:gd name="connsiteX203" fmla="*/ 2566924 w 12192000"/>
              <a:gd name="connsiteY203" fmla="*/ 821762 h 6858000"/>
              <a:gd name="connsiteX204" fmla="*/ 2566924 w 12192000"/>
              <a:gd name="connsiteY204" fmla="*/ 810473 h 6858000"/>
              <a:gd name="connsiteX205" fmla="*/ 2566150 w 12192000"/>
              <a:gd name="connsiteY205" fmla="*/ 809700 h 6858000"/>
              <a:gd name="connsiteX206" fmla="*/ 2481525 w 12192000"/>
              <a:gd name="connsiteY206" fmla="*/ 809700 h 6858000"/>
              <a:gd name="connsiteX207" fmla="*/ 2480751 w 12192000"/>
              <a:gd name="connsiteY207" fmla="*/ 810473 h 6858000"/>
              <a:gd name="connsiteX208" fmla="*/ 2480751 w 12192000"/>
              <a:gd name="connsiteY208" fmla="*/ 885669 h 6858000"/>
              <a:gd name="connsiteX209" fmla="*/ 2481525 w 12192000"/>
              <a:gd name="connsiteY209" fmla="*/ 886442 h 6858000"/>
              <a:gd name="connsiteX210" fmla="*/ 2493817 w 12192000"/>
              <a:gd name="connsiteY210" fmla="*/ 886442 h 6858000"/>
              <a:gd name="connsiteX211" fmla="*/ 2494591 w 12192000"/>
              <a:gd name="connsiteY211" fmla="*/ 885669 h 6858000"/>
              <a:gd name="connsiteX212" fmla="*/ 2494591 w 12192000"/>
              <a:gd name="connsiteY212" fmla="*/ 810473 h 6858000"/>
              <a:gd name="connsiteX213" fmla="*/ 2493817 w 12192000"/>
              <a:gd name="connsiteY213" fmla="*/ 809700 h 6858000"/>
              <a:gd name="connsiteX214" fmla="*/ 2417759 w 12192000"/>
              <a:gd name="connsiteY214" fmla="*/ 809700 h 6858000"/>
              <a:gd name="connsiteX215" fmla="*/ 2416985 w 12192000"/>
              <a:gd name="connsiteY215" fmla="*/ 810473 h 6858000"/>
              <a:gd name="connsiteX216" fmla="*/ 2416985 w 12192000"/>
              <a:gd name="connsiteY216" fmla="*/ 886442 h 6858000"/>
              <a:gd name="connsiteX217" fmla="*/ 2466929 w 12192000"/>
              <a:gd name="connsiteY217" fmla="*/ 886442 h 6858000"/>
              <a:gd name="connsiteX218" fmla="*/ 2467703 w 12192000"/>
              <a:gd name="connsiteY218" fmla="*/ 885669 h 6858000"/>
              <a:gd name="connsiteX219" fmla="*/ 2467703 w 12192000"/>
              <a:gd name="connsiteY219" fmla="*/ 874271 h 6858000"/>
              <a:gd name="connsiteX220" fmla="*/ 2466929 w 12192000"/>
              <a:gd name="connsiteY220" fmla="*/ 873499 h 6858000"/>
              <a:gd name="connsiteX221" fmla="*/ 2430826 w 12192000"/>
              <a:gd name="connsiteY221" fmla="*/ 873499 h 6858000"/>
              <a:gd name="connsiteX222" fmla="*/ 2430826 w 12192000"/>
              <a:gd name="connsiteY222" fmla="*/ 810473 h 6858000"/>
              <a:gd name="connsiteX223" fmla="*/ 2430051 w 12192000"/>
              <a:gd name="connsiteY223" fmla="*/ 809700 h 6858000"/>
              <a:gd name="connsiteX224" fmla="*/ 2345678 w 12192000"/>
              <a:gd name="connsiteY224" fmla="*/ 809682 h 6858000"/>
              <a:gd name="connsiteX225" fmla="*/ 2344904 w 12192000"/>
              <a:gd name="connsiteY225" fmla="*/ 810455 h 6858000"/>
              <a:gd name="connsiteX226" fmla="*/ 2344904 w 12192000"/>
              <a:gd name="connsiteY226" fmla="*/ 885651 h 6858000"/>
              <a:gd name="connsiteX227" fmla="*/ 2345678 w 12192000"/>
              <a:gd name="connsiteY227" fmla="*/ 886424 h 6858000"/>
              <a:gd name="connsiteX228" fmla="*/ 2357970 w 12192000"/>
              <a:gd name="connsiteY228" fmla="*/ 886424 h 6858000"/>
              <a:gd name="connsiteX229" fmla="*/ 2358744 w 12192000"/>
              <a:gd name="connsiteY229" fmla="*/ 885651 h 6858000"/>
              <a:gd name="connsiteX230" fmla="*/ 2358744 w 12192000"/>
              <a:gd name="connsiteY230" fmla="*/ 858686 h 6858000"/>
              <a:gd name="connsiteX231" fmla="*/ 2375536 w 12192000"/>
              <a:gd name="connsiteY231" fmla="*/ 858686 h 6858000"/>
              <a:gd name="connsiteX232" fmla="*/ 2403073 w 12192000"/>
              <a:gd name="connsiteY232" fmla="*/ 834130 h 6858000"/>
              <a:gd name="connsiteX233" fmla="*/ 2375536 w 12192000"/>
              <a:gd name="connsiteY233" fmla="*/ 809682 h 6858000"/>
              <a:gd name="connsiteX234" fmla="*/ 2273579 w 12192000"/>
              <a:gd name="connsiteY234" fmla="*/ 809682 h 6858000"/>
              <a:gd name="connsiteX235" fmla="*/ 2272805 w 12192000"/>
              <a:gd name="connsiteY235" fmla="*/ 810455 h 6858000"/>
              <a:gd name="connsiteX236" fmla="*/ 2272805 w 12192000"/>
              <a:gd name="connsiteY236" fmla="*/ 885651 h 6858000"/>
              <a:gd name="connsiteX237" fmla="*/ 2273579 w 12192000"/>
              <a:gd name="connsiteY237" fmla="*/ 886424 h 6858000"/>
              <a:gd name="connsiteX238" fmla="*/ 2285871 w 12192000"/>
              <a:gd name="connsiteY238" fmla="*/ 886424 h 6858000"/>
              <a:gd name="connsiteX239" fmla="*/ 2286646 w 12192000"/>
              <a:gd name="connsiteY239" fmla="*/ 885651 h 6858000"/>
              <a:gd name="connsiteX240" fmla="*/ 2286646 w 12192000"/>
              <a:gd name="connsiteY240" fmla="*/ 858686 h 6858000"/>
              <a:gd name="connsiteX241" fmla="*/ 2303437 w 12192000"/>
              <a:gd name="connsiteY241" fmla="*/ 858686 h 6858000"/>
              <a:gd name="connsiteX242" fmla="*/ 2330974 w 12192000"/>
              <a:gd name="connsiteY242" fmla="*/ 834130 h 6858000"/>
              <a:gd name="connsiteX243" fmla="*/ 2303437 w 12192000"/>
              <a:gd name="connsiteY243" fmla="*/ 809682 h 6858000"/>
              <a:gd name="connsiteX244" fmla="*/ 2217012 w 12192000"/>
              <a:gd name="connsiteY244" fmla="*/ 809682 h 6858000"/>
              <a:gd name="connsiteX245" fmla="*/ 2216292 w 12192000"/>
              <a:gd name="connsiteY245" fmla="*/ 810167 h 6858000"/>
              <a:gd name="connsiteX246" fmla="*/ 2186938 w 12192000"/>
              <a:gd name="connsiteY246" fmla="*/ 885363 h 6858000"/>
              <a:gd name="connsiteX247" fmla="*/ 2187658 w 12192000"/>
              <a:gd name="connsiteY247" fmla="*/ 886406 h 6858000"/>
              <a:gd name="connsiteX248" fmla="*/ 2200598 w 12192000"/>
              <a:gd name="connsiteY248" fmla="*/ 886406 h 6858000"/>
              <a:gd name="connsiteX249" fmla="*/ 2201318 w 12192000"/>
              <a:gd name="connsiteY249" fmla="*/ 885920 h 6858000"/>
              <a:gd name="connsiteX250" fmla="*/ 2207941 w 12192000"/>
              <a:gd name="connsiteY250" fmla="*/ 868663 h 6858000"/>
              <a:gd name="connsiteX251" fmla="*/ 2240859 w 12192000"/>
              <a:gd name="connsiteY251" fmla="*/ 868663 h 6858000"/>
              <a:gd name="connsiteX252" fmla="*/ 2247482 w 12192000"/>
              <a:gd name="connsiteY252" fmla="*/ 885920 h 6858000"/>
              <a:gd name="connsiteX253" fmla="*/ 2248202 w 12192000"/>
              <a:gd name="connsiteY253" fmla="*/ 886406 h 6858000"/>
              <a:gd name="connsiteX254" fmla="*/ 2261269 w 12192000"/>
              <a:gd name="connsiteY254" fmla="*/ 886406 h 6858000"/>
              <a:gd name="connsiteX255" fmla="*/ 2261989 w 12192000"/>
              <a:gd name="connsiteY255" fmla="*/ 885363 h 6858000"/>
              <a:gd name="connsiteX256" fmla="*/ 2232616 w 12192000"/>
              <a:gd name="connsiteY256" fmla="*/ 810167 h 6858000"/>
              <a:gd name="connsiteX257" fmla="*/ 2231896 w 12192000"/>
              <a:gd name="connsiteY257" fmla="*/ 809682 h 6858000"/>
              <a:gd name="connsiteX258" fmla="*/ 2217030 w 12192000"/>
              <a:gd name="connsiteY258" fmla="*/ 809682 h 6858000"/>
              <a:gd name="connsiteX259" fmla="*/ 2099523 w 12192000"/>
              <a:gd name="connsiteY259" fmla="*/ 809682 h 6858000"/>
              <a:gd name="connsiteX260" fmla="*/ 2099523 w 12192000"/>
              <a:gd name="connsiteY260" fmla="*/ 809700 h 6858000"/>
              <a:gd name="connsiteX261" fmla="*/ 2098749 w 12192000"/>
              <a:gd name="connsiteY261" fmla="*/ 810473 h 6858000"/>
              <a:gd name="connsiteX262" fmla="*/ 2098749 w 12192000"/>
              <a:gd name="connsiteY262" fmla="*/ 885669 h 6858000"/>
              <a:gd name="connsiteX263" fmla="*/ 2099523 w 12192000"/>
              <a:gd name="connsiteY263" fmla="*/ 886442 h 6858000"/>
              <a:gd name="connsiteX264" fmla="*/ 2111816 w 12192000"/>
              <a:gd name="connsiteY264" fmla="*/ 886442 h 6858000"/>
              <a:gd name="connsiteX265" fmla="*/ 2112589 w 12192000"/>
              <a:gd name="connsiteY265" fmla="*/ 885669 h 6858000"/>
              <a:gd name="connsiteX266" fmla="*/ 2112589 w 12192000"/>
              <a:gd name="connsiteY266" fmla="*/ 855522 h 6858000"/>
              <a:gd name="connsiteX267" fmla="*/ 2148585 w 12192000"/>
              <a:gd name="connsiteY267" fmla="*/ 855522 h 6858000"/>
              <a:gd name="connsiteX268" fmla="*/ 2149359 w 12192000"/>
              <a:gd name="connsiteY268" fmla="*/ 854749 h 6858000"/>
              <a:gd name="connsiteX269" fmla="*/ 2149359 w 12192000"/>
              <a:gd name="connsiteY269" fmla="*/ 843460 h 6858000"/>
              <a:gd name="connsiteX270" fmla="*/ 2148585 w 12192000"/>
              <a:gd name="connsiteY270" fmla="*/ 842687 h 6858000"/>
              <a:gd name="connsiteX271" fmla="*/ 2112589 w 12192000"/>
              <a:gd name="connsiteY271" fmla="*/ 842687 h 6858000"/>
              <a:gd name="connsiteX272" fmla="*/ 2112589 w 12192000"/>
              <a:gd name="connsiteY272" fmla="*/ 822517 h 6858000"/>
              <a:gd name="connsiteX273" fmla="*/ 2151878 w 12192000"/>
              <a:gd name="connsiteY273" fmla="*/ 822517 h 6858000"/>
              <a:gd name="connsiteX274" fmla="*/ 2152652 w 12192000"/>
              <a:gd name="connsiteY274" fmla="*/ 821744 h 6858000"/>
              <a:gd name="connsiteX275" fmla="*/ 2152652 w 12192000"/>
              <a:gd name="connsiteY275" fmla="*/ 810455 h 6858000"/>
              <a:gd name="connsiteX276" fmla="*/ 2151878 w 12192000"/>
              <a:gd name="connsiteY276" fmla="*/ 809682 h 6858000"/>
              <a:gd name="connsiteX277" fmla="*/ 2044990 w 12192000"/>
              <a:gd name="connsiteY277" fmla="*/ 808369 h 6858000"/>
              <a:gd name="connsiteX278" fmla="*/ 2005377 w 12192000"/>
              <a:gd name="connsiteY278" fmla="*/ 848044 h 6858000"/>
              <a:gd name="connsiteX279" fmla="*/ 2044990 w 12192000"/>
              <a:gd name="connsiteY279" fmla="*/ 887718 h 6858000"/>
              <a:gd name="connsiteX280" fmla="*/ 2084495 w 12192000"/>
              <a:gd name="connsiteY280" fmla="*/ 848044 h 6858000"/>
              <a:gd name="connsiteX281" fmla="*/ 2044990 w 12192000"/>
              <a:gd name="connsiteY281" fmla="*/ 808369 h 6858000"/>
              <a:gd name="connsiteX282" fmla="*/ 1334123 w 12192000"/>
              <a:gd name="connsiteY282" fmla="*/ 742743 h 6858000"/>
              <a:gd name="connsiteX283" fmla="*/ 1419360 w 12192000"/>
              <a:gd name="connsiteY283" fmla="*/ 742743 h 6858000"/>
              <a:gd name="connsiteX284" fmla="*/ 1469558 w 12192000"/>
              <a:gd name="connsiteY284" fmla="*/ 792941 h 6858000"/>
              <a:gd name="connsiteX285" fmla="*/ 1419360 w 12192000"/>
              <a:gd name="connsiteY285" fmla="*/ 843138 h 6858000"/>
              <a:gd name="connsiteX286" fmla="*/ 1334123 w 12192000"/>
              <a:gd name="connsiteY286" fmla="*/ 843138 h 6858000"/>
              <a:gd name="connsiteX287" fmla="*/ 2368067 w 12192000"/>
              <a:gd name="connsiteY287" fmla="*/ 693373 h 6858000"/>
              <a:gd name="connsiteX288" fmla="*/ 2384859 w 12192000"/>
              <a:gd name="connsiteY288" fmla="*/ 693373 h 6858000"/>
              <a:gd name="connsiteX289" fmla="*/ 2398915 w 12192000"/>
              <a:gd name="connsiteY289" fmla="*/ 704663 h 6858000"/>
              <a:gd name="connsiteX290" fmla="*/ 2384859 w 12192000"/>
              <a:gd name="connsiteY290" fmla="*/ 715952 h 6858000"/>
              <a:gd name="connsiteX291" fmla="*/ 2368067 w 12192000"/>
              <a:gd name="connsiteY291" fmla="*/ 715952 h 6858000"/>
              <a:gd name="connsiteX292" fmla="*/ 2592103 w 12192000"/>
              <a:gd name="connsiteY292" fmla="*/ 680430 h 6858000"/>
              <a:gd name="connsiteX293" fmla="*/ 2591455 w 12192000"/>
              <a:gd name="connsiteY293" fmla="*/ 681599 h 6858000"/>
              <a:gd name="connsiteX294" fmla="*/ 2619064 w 12192000"/>
              <a:gd name="connsiteY294" fmla="*/ 727026 h 6858000"/>
              <a:gd name="connsiteX295" fmla="*/ 2619010 w 12192000"/>
              <a:gd name="connsiteY295" fmla="*/ 727044 h 6858000"/>
              <a:gd name="connsiteX296" fmla="*/ 2619010 w 12192000"/>
              <a:gd name="connsiteY296" fmla="*/ 756417 h 6858000"/>
              <a:gd name="connsiteX297" fmla="*/ 2619784 w 12192000"/>
              <a:gd name="connsiteY297" fmla="*/ 757190 h 6858000"/>
              <a:gd name="connsiteX298" fmla="*/ 2632184 w 12192000"/>
              <a:gd name="connsiteY298" fmla="*/ 757190 h 6858000"/>
              <a:gd name="connsiteX299" fmla="*/ 2632958 w 12192000"/>
              <a:gd name="connsiteY299" fmla="*/ 756417 h 6858000"/>
              <a:gd name="connsiteX300" fmla="*/ 2632958 w 12192000"/>
              <a:gd name="connsiteY300" fmla="*/ 727044 h 6858000"/>
              <a:gd name="connsiteX301" fmla="*/ 2660566 w 12192000"/>
              <a:gd name="connsiteY301" fmla="*/ 681617 h 6858000"/>
              <a:gd name="connsiteX302" fmla="*/ 2659919 w 12192000"/>
              <a:gd name="connsiteY302" fmla="*/ 680448 h 6858000"/>
              <a:gd name="connsiteX303" fmla="*/ 2646132 w 12192000"/>
              <a:gd name="connsiteY303" fmla="*/ 680448 h 6858000"/>
              <a:gd name="connsiteX304" fmla="*/ 2645484 w 12192000"/>
              <a:gd name="connsiteY304" fmla="*/ 680826 h 6858000"/>
              <a:gd name="connsiteX305" fmla="*/ 2626065 w 12192000"/>
              <a:gd name="connsiteY305" fmla="*/ 713220 h 6858000"/>
              <a:gd name="connsiteX306" fmla="*/ 2606537 w 12192000"/>
              <a:gd name="connsiteY306" fmla="*/ 680808 h 6858000"/>
              <a:gd name="connsiteX307" fmla="*/ 2605889 w 12192000"/>
              <a:gd name="connsiteY307" fmla="*/ 680430 h 6858000"/>
              <a:gd name="connsiteX308" fmla="*/ 2522596 w 12192000"/>
              <a:gd name="connsiteY308" fmla="*/ 680430 h 6858000"/>
              <a:gd name="connsiteX309" fmla="*/ 2521822 w 12192000"/>
              <a:gd name="connsiteY309" fmla="*/ 681203 h 6858000"/>
              <a:gd name="connsiteX310" fmla="*/ 2521822 w 12192000"/>
              <a:gd name="connsiteY310" fmla="*/ 692601 h 6858000"/>
              <a:gd name="connsiteX311" fmla="*/ 2522596 w 12192000"/>
              <a:gd name="connsiteY311" fmla="*/ 693373 h 6858000"/>
              <a:gd name="connsiteX312" fmla="*/ 2546191 w 12192000"/>
              <a:gd name="connsiteY312" fmla="*/ 693373 h 6858000"/>
              <a:gd name="connsiteX313" fmla="*/ 2546191 w 12192000"/>
              <a:gd name="connsiteY313" fmla="*/ 756399 h 6858000"/>
              <a:gd name="connsiteX314" fmla="*/ 2546965 w 12192000"/>
              <a:gd name="connsiteY314" fmla="*/ 757172 h 6858000"/>
              <a:gd name="connsiteX315" fmla="*/ 2559365 w 12192000"/>
              <a:gd name="connsiteY315" fmla="*/ 757172 h 6858000"/>
              <a:gd name="connsiteX316" fmla="*/ 2560139 w 12192000"/>
              <a:gd name="connsiteY316" fmla="*/ 756399 h 6858000"/>
              <a:gd name="connsiteX317" fmla="*/ 2560139 w 12192000"/>
              <a:gd name="connsiteY317" fmla="*/ 693373 h 6858000"/>
              <a:gd name="connsiteX318" fmla="*/ 2583734 w 12192000"/>
              <a:gd name="connsiteY318" fmla="*/ 693373 h 6858000"/>
              <a:gd name="connsiteX319" fmla="*/ 2584508 w 12192000"/>
              <a:gd name="connsiteY319" fmla="*/ 692601 h 6858000"/>
              <a:gd name="connsiteX320" fmla="*/ 2584508 w 12192000"/>
              <a:gd name="connsiteY320" fmla="*/ 681203 h 6858000"/>
              <a:gd name="connsiteX321" fmla="*/ 2583734 w 12192000"/>
              <a:gd name="connsiteY321" fmla="*/ 680430 h 6858000"/>
              <a:gd name="connsiteX322" fmla="*/ 2497129 w 12192000"/>
              <a:gd name="connsiteY322" fmla="*/ 680430 h 6858000"/>
              <a:gd name="connsiteX323" fmla="*/ 2496355 w 12192000"/>
              <a:gd name="connsiteY323" fmla="*/ 681203 h 6858000"/>
              <a:gd name="connsiteX324" fmla="*/ 2496355 w 12192000"/>
              <a:gd name="connsiteY324" fmla="*/ 756399 h 6858000"/>
              <a:gd name="connsiteX325" fmla="*/ 2497129 w 12192000"/>
              <a:gd name="connsiteY325" fmla="*/ 757172 h 6858000"/>
              <a:gd name="connsiteX326" fmla="*/ 2509422 w 12192000"/>
              <a:gd name="connsiteY326" fmla="*/ 757172 h 6858000"/>
              <a:gd name="connsiteX327" fmla="*/ 2510196 w 12192000"/>
              <a:gd name="connsiteY327" fmla="*/ 756399 h 6858000"/>
              <a:gd name="connsiteX328" fmla="*/ 2510196 w 12192000"/>
              <a:gd name="connsiteY328" fmla="*/ 681203 h 6858000"/>
              <a:gd name="connsiteX329" fmla="*/ 2509422 w 12192000"/>
              <a:gd name="connsiteY329" fmla="*/ 680430 h 6858000"/>
              <a:gd name="connsiteX330" fmla="*/ 2355019 w 12192000"/>
              <a:gd name="connsiteY330" fmla="*/ 680430 h 6858000"/>
              <a:gd name="connsiteX331" fmla="*/ 2354245 w 12192000"/>
              <a:gd name="connsiteY331" fmla="*/ 681203 h 6858000"/>
              <a:gd name="connsiteX332" fmla="*/ 2354227 w 12192000"/>
              <a:gd name="connsiteY332" fmla="*/ 681221 h 6858000"/>
              <a:gd name="connsiteX333" fmla="*/ 2354227 w 12192000"/>
              <a:gd name="connsiteY333" fmla="*/ 756417 h 6858000"/>
              <a:gd name="connsiteX334" fmla="*/ 2355001 w 12192000"/>
              <a:gd name="connsiteY334" fmla="*/ 757190 h 6858000"/>
              <a:gd name="connsiteX335" fmla="*/ 2367293 w 12192000"/>
              <a:gd name="connsiteY335" fmla="*/ 757190 h 6858000"/>
              <a:gd name="connsiteX336" fmla="*/ 2368067 w 12192000"/>
              <a:gd name="connsiteY336" fmla="*/ 756417 h 6858000"/>
              <a:gd name="connsiteX337" fmla="*/ 2368067 w 12192000"/>
              <a:gd name="connsiteY337" fmla="*/ 728787 h 6858000"/>
              <a:gd name="connsiteX338" fmla="*/ 2378830 w 12192000"/>
              <a:gd name="connsiteY338" fmla="*/ 728787 h 6858000"/>
              <a:gd name="connsiteX339" fmla="*/ 2399563 w 12192000"/>
              <a:gd name="connsiteY339" fmla="*/ 756867 h 6858000"/>
              <a:gd name="connsiteX340" fmla="*/ 2400176 w 12192000"/>
              <a:gd name="connsiteY340" fmla="*/ 757172 h 6858000"/>
              <a:gd name="connsiteX341" fmla="*/ 2415041 w 12192000"/>
              <a:gd name="connsiteY341" fmla="*/ 757172 h 6858000"/>
              <a:gd name="connsiteX342" fmla="*/ 2415653 w 12192000"/>
              <a:gd name="connsiteY342" fmla="*/ 755950 h 6858000"/>
              <a:gd name="connsiteX343" fmla="*/ 2394416 w 12192000"/>
              <a:gd name="connsiteY343" fmla="*/ 727906 h 6858000"/>
              <a:gd name="connsiteX344" fmla="*/ 2413187 w 12192000"/>
              <a:gd name="connsiteY344" fmla="*/ 704663 h 6858000"/>
              <a:gd name="connsiteX345" fmla="*/ 2386191 w 12192000"/>
              <a:gd name="connsiteY345" fmla="*/ 680430 h 6858000"/>
              <a:gd name="connsiteX346" fmla="*/ 2285439 w 12192000"/>
              <a:gd name="connsiteY346" fmla="*/ 680430 h 6858000"/>
              <a:gd name="connsiteX347" fmla="*/ 2285439 w 12192000"/>
              <a:gd name="connsiteY347" fmla="*/ 680448 h 6858000"/>
              <a:gd name="connsiteX348" fmla="*/ 2284666 w 12192000"/>
              <a:gd name="connsiteY348" fmla="*/ 681221 h 6858000"/>
              <a:gd name="connsiteX349" fmla="*/ 2284666 w 12192000"/>
              <a:gd name="connsiteY349" fmla="*/ 756417 h 6858000"/>
              <a:gd name="connsiteX350" fmla="*/ 2285439 w 12192000"/>
              <a:gd name="connsiteY350" fmla="*/ 757190 h 6858000"/>
              <a:gd name="connsiteX351" fmla="*/ 2337795 w 12192000"/>
              <a:gd name="connsiteY351" fmla="*/ 757190 h 6858000"/>
              <a:gd name="connsiteX352" fmla="*/ 2338569 w 12192000"/>
              <a:gd name="connsiteY352" fmla="*/ 756417 h 6858000"/>
              <a:gd name="connsiteX353" fmla="*/ 2338569 w 12192000"/>
              <a:gd name="connsiteY353" fmla="*/ 745128 h 6858000"/>
              <a:gd name="connsiteX354" fmla="*/ 2337795 w 12192000"/>
              <a:gd name="connsiteY354" fmla="*/ 744355 h 6858000"/>
              <a:gd name="connsiteX355" fmla="*/ 2298506 w 12192000"/>
              <a:gd name="connsiteY355" fmla="*/ 744355 h 6858000"/>
              <a:gd name="connsiteX356" fmla="*/ 2298506 w 12192000"/>
              <a:gd name="connsiteY356" fmla="*/ 723754 h 6858000"/>
              <a:gd name="connsiteX357" fmla="*/ 2332648 w 12192000"/>
              <a:gd name="connsiteY357" fmla="*/ 723754 h 6858000"/>
              <a:gd name="connsiteX358" fmla="*/ 2333421 w 12192000"/>
              <a:gd name="connsiteY358" fmla="*/ 722981 h 6858000"/>
              <a:gd name="connsiteX359" fmla="*/ 2333421 w 12192000"/>
              <a:gd name="connsiteY359" fmla="*/ 711799 h 6858000"/>
              <a:gd name="connsiteX360" fmla="*/ 2332648 w 12192000"/>
              <a:gd name="connsiteY360" fmla="*/ 711027 h 6858000"/>
              <a:gd name="connsiteX361" fmla="*/ 2298506 w 12192000"/>
              <a:gd name="connsiteY361" fmla="*/ 711027 h 6858000"/>
              <a:gd name="connsiteX362" fmla="*/ 2298506 w 12192000"/>
              <a:gd name="connsiteY362" fmla="*/ 693266 h 6858000"/>
              <a:gd name="connsiteX363" fmla="*/ 2337795 w 12192000"/>
              <a:gd name="connsiteY363" fmla="*/ 693266 h 6858000"/>
              <a:gd name="connsiteX364" fmla="*/ 2338569 w 12192000"/>
              <a:gd name="connsiteY364" fmla="*/ 692493 h 6858000"/>
              <a:gd name="connsiteX365" fmla="*/ 2338569 w 12192000"/>
              <a:gd name="connsiteY365" fmla="*/ 681203 h 6858000"/>
              <a:gd name="connsiteX366" fmla="*/ 2337795 w 12192000"/>
              <a:gd name="connsiteY366" fmla="*/ 680430 h 6858000"/>
              <a:gd name="connsiteX367" fmla="*/ 2201300 w 12192000"/>
              <a:gd name="connsiteY367" fmla="*/ 680430 h 6858000"/>
              <a:gd name="connsiteX368" fmla="*/ 2200580 w 12192000"/>
              <a:gd name="connsiteY368" fmla="*/ 681473 h 6858000"/>
              <a:gd name="connsiteX369" fmla="*/ 2229197 w 12192000"/>
              <a:gd name="connsiteY369" fmla="*/ 756669 h 6858000"/>
              <a:gd name="connsiteX370" fmla="*/ 2229917 w 12192000"/>
              <a:gd name="connsiteY370" fmla="*/ 757154 h 6858000"/>
              <a:gd name="connsiteX371" fmla="*/ 2244549 w 12192000"/>
              <a:gd name="connsiteY371" fmla="*/ 757154 h 6858000"/>
              <a:gd name="connsiteX372" fmla="*/ 2245269 w 12192000"/>
              <a:gd name="connsiteY372" fmla="*/ 756669 h 6858000"/>
              <a:gd name="connsiteX373" fmla="*/ 2273885 w 12192000"/>
              <a:gd name="connsiteY373" fmla="*/ 681473 h 6858000"/>
              <a:gd name="connsiteX374" fmla="*/ 2273165 w 12192000"/>
              <a:gd name="connsiteY374" fmla="*/ 680430 h 6858000"/>
              <a:gd name="connsiteX375" fmla="*/ 2260099 w 12192000"/>
              <a:gd name="connsiteY375" fmla="*/ 680430 h 6858000"/>
              <a:gd name="connsiteX376" fmla="*/ 2259379 w 12192000"/>
              <a:gd name="connsiteY376" fmla="*/ 680934 h 6858000"/>
              <a:gd name="connsiteX377" fmla="*/ 2237170 w 12192000"/>
              <a:gd name="connsiteY377" fmla="*/ 740724 h 6858000"/>
              <a:gd name="connsiteX378" fmla="*/ 2215069 w 12192000"/>
              <a:gd name="connsiteY378" fmla="*/ 680934 h 6858000"/>
              <a:gd name="connsiteX379" fmla="*/ 2214349 w 12192000"/>
              <a:gd name="connsiteY379" fmla="*/ 680430 h 6858000"/>
              <a:gd name="connsiteX380" fmla="*/ 2176679 w 12192000"/>
              <a:gd name="connsiteY380" fmla="*/ 680430 h 6858000"/>
              <a:gd name="connsiteX381" fmla="*/ 2175905 w 12192000"/>
              <a:gd name="connsiteY381" fmla="*/ 681203 h 6858000"/>
              <a:gd name="connsiteX382" fmla="*/ 2175905 w 12192000"/>
              <a:gd name="connsiteY382" fmla="*/ 756399 h 6858000"/>
              <a:gd name="connsiteX383" fmla="*/ 2176679 w 12192000"/>
              <a:gd name="connsiteY383" fmla="*/ 757172 h 6858000"/>
              <a:gd name="connsiteX384" fmla="*/ 2188972 w 12192000"/>
              <a:gd name="connsiteY384" fmla="*/ 757172 h 6858000"/>
              <a:gd name="connsiteX385" fmla="*/ 2189746 w 12192000"/>
              <a:gd name="connsiteY385" fmla="*/ 756399 h 6858000"/>
              <a:gd name="connsiteX386" fmla="*/ 2189746 w 12192000"/>
              <a:gd name="connsiteY386" fmla="*/ 681203 h 6858000"/>
              <a:gd name="connsiteX387" fmla="*/ 2188972 w 12192000"/>
              <a:gd name="connsiteY387" fmla="*/ 680430 h 6858000"/>
              <a:gd name="connsiteX388" fmla="*/ 2010218 w 12192000"/>
              <a:gd name="connsiteY388" fmla="*/ 680430 h 6858000"/>
              <a:gd name="connsiteX389" fmla="*/ 2009444 w 12192000"/>
              <a:gd name="connsiteY389" fmla="*/ 681203 h 6858000"/>
              <a:gd name="connsiteX390" fmla="*/ 2009444 w 12192000"/>
              <a:gd name="connsiteY390" fmla="*/ 726468 h 6858000"/>
              <a:gd name="connsiteX391" fmla="*/ 2041606 w 12192000"/>
              <a:gd name="connsiteY391" fmla="*/ 758485 h 6858000"/>
              <a:gd name="connsiteX392" fmla="*/ 2073768 w 12192000"/>
              <a:gd name="connsiteY392" fmla="*/ 726468 h 6858000"/>
              <a:gd name="connsiteX393" fmla="*/ 2073768 w 12192000"/>
              <a:gd name="connsiteY393" fmla="*/ 681203 h 6858000"/>
              <a:gd name="connsiteX394" fmla="*/ 2072994 w 12192000"/>
              <a:gd name="connsiteY394" fmla="*/ 680430 h 6858000"/>
              <a:gd name="connsiteX395" fmla="*/ 2060594 w 12192000"/>
              <a:gd name="connsiteY395" fmla="*/ 680430 h 6858000"/>
              <a:gd name="connsiteX396" fmla="*/ 2059820 w 12192000"/>
              <a:gd name="connsiteY396" fmla="*/ 681203 h 6858000"/>
              <a:gd name="connsiteX397" fmla="*/ 2059820 w 12192000"/>
              <a:gd name="connsiteY397" fmla="*/ 725048 h 6858000"/>
              <a:gd name="connsiteX398" fmla="*/ 2041606 w 12192000"/>
              <a:gd name="connsiteY398" fmla="*/ 745434 h 6858000"/>
              <a:gd name="connsiteX399" fmla="*/ 2023285 w 12192000"/>
              <a:gd name="connsiteY399" fmla="*/ 725048 h 6858000"/>
              <a:gd name="connsiteX400" fmla="*/ 2023285 w 12192000"/>
              <a:gd name="connsiteY400" fmla="*/ 681203 h 6858000"/>
              <a:gd name="connsiteX401" fmla="*/ 2022511 w 12192000"/>
              <a:gd name="connsiteY401" fmla="*/ 680430 h 6858000"/>
              <a:gd name="connsiteX402" fmla="*/ 2144427 w 12192000"/>
              <a:gd name="connsiteY402" fmla="*/ 680412 h 6858000"/>
              <a:gd name="connsiteX403" fmla="*/ 2143654 w 12192000"/>
              <a:gd name="connsiteY403" fmla="*/ 681186 h 6858000"/>
              <a:gd name="connsiteX404" fmla="*/ 2143654 w 12192000"/>
              <a:gd name="connsiteY404" fmla="*/ 734468 h 6858000"/>
              <a:gd name="connsiteX405" fmla="*/ 2105588 w 12192000"/>
              <a:gd name="connsiteY405" fmla="*/ 680754 h 6858000"/>
              <a:gd name="connsiteX406" fmla="*/ 2104958 w 12192000"/>
              <a:gd name="connsiteY406" fmla="*/ 680430 h 6858000"/>
              <a:gd name="connsiteX407" fmla="*/ 2091964 w 12192000"/>
              <a:gd name="connsiteY407" fmla="*/ 680430 h 6858000"/>
              <a:gd name="connsiteX408" fmla="*/ 2091190 w 12192000"/>
              <a:gd name="connsiteY408" fmla="*/ 681203 h 6858000"/>
              <a:gd name="connsiteX409" fmla="*/ 2091190 w 12192000"/>
              <a:gd name="connsiteY409" fmla="*/ 756399 h 6858000"/>
              <a:gd name="connsiteX410" fmla="*/ 2091964 w 12192000"/>
              <a:gd name="connsiteY410" fmla="*/ 757172 h 6858000"/>
              <a:gd name="connsiteX411" fmla="*/ 2104256 w 12192000"/>
              <a:gd name="connsiteY411" fmla="*/ 757172 h 6858000"/>
              <a:gd name="connsiteX412" fmla="*/ 2105030 w 12192000"/>
              <a:gd name="connsiteY412" fmla="*/ 756399 h 6858000"/>
              <a:gd name="connsiteX413" fmla="*/ 2105030 w 12192000"/>
              <a:gd name="connsiteY413" fmla="*/ 703009 h 6858000"/>
              <a:gd name="connsiteX414" fmla="*/ 2143095 w 12192000"/>
              <a:gd name="connsiteY414" fmla="*/ 756831 h 6858000"/>
              <a:gd name="connsiteX415" fmla="*/ 2143725 w 12192000"/>
              <a:gd name="connsiteY415" fmla="*/ 757154 h 6858000"/>
              <a:gd name="connsiteX416" fmla="*/ 2156720 w 12192000"/>
              <a:gd name="connsiteY416" fmla="*/ 757154 h 6858000"/>
              <a:gd name="connsiteX417" fmla="*/ 2157494 w 12192000"/>
              <a:gd name="connsiteY417" fmla="*/ 756381 h 6858000"/>
              <a:gd name="connsiteX418" fmla="*/ 2157494 w 12192000"/>
              <a:gd name="connsiteY418" fmla="*/ 681186 h 6858000"/>
              <a:gd name="connsiteX419" fmla="*/ 2156720 w 12192000"/>
              <a:gd name="connsiteY419" fmla="*/ 680412 h 6858000"/>
              <a:gd name="connsiteX420" fmla="*/ 2453898 w 12192000"/>
              <a:gd name="connsiteY420" fmla="*/ 679118 h 6858000"/>
              <a:gd name="connsiteX421" fmla="*/ 2425696 w 12192000"/>
              <a:gd name="connsiteY421" fmla="*/ 702128 h 6858000"/>
              <a:gd name="connsiteX422" fmla="*/ 2444575 w 12192000"/>
              <a:gd name="connsiteY422" fmla="*/ 722298 h 6858000"/>
              <a:gd name="connsiteX423" fmla="*/ 2458074 w 12192000"/>
              <a:gd name="connsiteY423" fmla="*/ 725480 h 6858000"/>
              <a:gd name="connsiteX424" fmla="*/ 2469592 w 12192000"/>
              <a:gd name="connsiteY424" fmla="*/ 735457 h 6858000"/>
              <a:gd name="connsiteX425" fmla="*/ 2454996 w 12192000"/>
              <a:gd name="connsiteY425" fmla="*/ 745865 h 6858000"/>
              <a:gd name="connsiteX426" fmla="*/ 2432895 w 12192000"/>
              <a:gd name="connsiteY426" fmla="*/ 737883 h 6858000"/>
              <a:gd name="connsiteX427" fmla="*/ 2431833 w 12192000"/>
              <a:gd name="connsiteY427" fmla="*/ 738045 h 6858000"/>
              <a:gd name="connsiteX428" fmla="*/ 2424708 w 12192000"/>
              <a:gd name="connsiteY428" fmla="*/ 747678 h 6858000"/>
              <a:gd name="connsiteX429" fmla="*/ 2424706 w 12192000"/>
              <a:gd name="connsiteY429" fmla="*/ 747663 h 6858000"/>
              <a:gd name="connsiteX430" fmla="*/ 2424706 w 12192000"/>
              <a:gd name="connsiteY430" fmla="*/ 747681 h 6858000"/>
              <a:gd name="connsiteX431" fmla="*/ 2424708 w 12192000"/>
              <a:gd name="connsiteY431" fmla="*/ 747678 h 6858000"/>
              <a:gd name="connsiteX432" fmla="*/ 2424850 w 12192000"/>
              <a:gd name="connsiteY432" fmla="*/ 748741 h 6858000"/>
              <a:gd name="connsiteX433" fmla="*/ 2454547 w 12192000"/>
              <a:gd name="connsiteY433" fmla="*/ 758466 h 6858000"/>
              <a:gd name="connsiteX434" fmla="*/ 2483631 w 12192000"/>
              <a:gd name="connsiteY434" fmla="*/ 734468 h 6858000"/>
              <a:gd name="connsiteX435" fmla="*/ 2464859 w 12192000"/>
              <a:gd name="connsiteY435" fmla="*/ 713867 h 6858000"/>
              <a:gd name="connsiteX436" fmla="*/ 2451361 w 12192000"/>
              <a:gd name="connsiteY436" fmla="*/ 710685 h 6858000"/>
              <a:gd name="connsiteX437" fmla="*/ 2439626 w 12192000"/>
              <a:gd name="connsiteY437" fmla="*/ 701265 h 6858000"/>
              <a:gd name="connsiteX438" fmla="*/ 2453682 w 12192000"/>
              <a:gd name="connsiteY438" fmla="*/ 691612 h 6858000"/>
              <a:gd name="connsiteX439" fmla="*/ 2472436 w 12192000"/>
              <a:gd name="connsiteY439" fmla="*/ 699000 h 6858000"/>
              <a:gd name="connsiteX440" fmla="*/ 2473498 w 12192000"/>
              <a:gd name="connsiteY440" fmla="*/ 698964 h 6858000"/>
              <a:gd name="connsiteX441" fmla="*/ 2481471 w 12192000"/>
              <a:gd name="connsiteY441" fmla="*/ 690425 h 6858000"/>
              <a:gd name="connsiteX442" fmla="*/ 2481435 w 12192000"/>
              <a:gd name="connsiteY442" fmla="*/ 689329 h 6858000"/>
              <a:gd name="connsiteX443" fmla="*/ 2453898 w 12192000"/>
              <a:gd name="connsiteY443" fmla="*/ 679118 h 6858000"/>
              <a:gd name="connsiteX444" fmla="*/ 1894168 w 12192000"/>
              <a:gd name="connsiteY444" fmla="*/ 679118 h 6858000"/>
              <a:gd name="connsiteX445" fmla="*/ 1893394 w 12192000"/>
              <a:gd name="connsiteY445" fmla="*/ 679891 h 6858000"/>
              <a:gd name="connsiteX446" fmla="*/ 1893394 w 12192000"/>
              <a:gd name="connsiteY446" fmla="*/ 1016178 h 6858000"/>
              <a:gd name="connsiteX447" fmla="*/ 1894168 w 12192000"/>
              <a:gd name="connsiteY447" fmla="*/ 1016951 h 6858000"/>
              <a:gd name="connsiteX448" fmla="*/ 1902825 w 12192000"/>
              <a:gd name="connsiteY448" fmla="*/ 1016951 h 6858000"/>
              <a:gd name="connsiteX449" fmla="*/ 1903599 w 12192000"/>
              <a:gd name="connsiteY449" fmla="*/ 1016178 h 6858000"/>
              <a:gd name="connsiteX450" fmla="*/ 1903599 w 12192000"/>
              <a:gd name="connsiteY450" fmla="*/ 679891 h 6858000"/>
              <a:gd name="connsiteX451" fmla="*/ 1902825 w 12192000"/>
              <a:gd name="connsiteY451" fmla="*/ 679118 h 6858000"/>
              <a:gd name="connsiteX452" fmla="*/ 1639127 w 12192000"/>
              <a:gd name="connsiteY452" fmla="*/ 679099 h 6858000"/>
              <a:gd name="connsiteX453" fmla="*/ 1555658 w 12192000"/>
              <a:gd name="connsiteY453" fmla="*/ 762569 h 6858000"/>
              <a:gd name="connsiteX454" fmla="*/ 1555658 w 12192000"/>
              <a:gd name="connsiteY454" fmla="*/ 933425 h 6858000"/>
              <a:gd name="connsiteX455" fmla="*/ 1639127 w 12192000"/>
              <a:gd name="connsiteY455" fmla="*/ 1016894 h 6858000"/>
              <a:gd name="connsiteX456" fmla="*/ 1786901 w 12192000"/>
              <a:gd name="connsiteY456" fmla="*/ 1016894 h 6858000"/>
              <a:gd name="connsiteX457" fmla="*/ 1790281 w 12192000"/>
              <a:gd name="connsiteY457" fmla="*/ 1013516 h 6858000"/>
              <a:gd name="connsiteX458" fmla="*/ 1790281 w 12192000"/>
              <a:gd name="connsiteY458" fmla="*/ 956629 h 6858000"/>
              <a:gd name="connsiteX459" fmla="*/ 1786901 w 12192000"/>
              <a:gd name="connsiteY459" fmla="*/ 953251 h 6858000"/>
              <a:gd name="connsiteX460" fmla="*/ 1639127 w 12192000"/>
              <a:gd name="connsiteY460" fmla="*/ 953251 h 6858000"/>
              <a:gd name="connsiteX461" fmla="*/ 1623216 w 12192000"/>
              <a:gd name="connsiteY461" fmla="*/ 937340 h 6858000"/>
              <a:gd name="connsiteX462" fmla="*/ 1623216 w 12192000"/>
              <a:gd name="connsiteY462" fmla="*/ 878840 h 6858000"/>
              <a:gd name="connsiteX463" fmla="*/ 1770990 w 12192000"/>
              <a:gd name="connsiteY463" fmla="*/ 878840 h 6858000"/>
              <a:gd name="connsiteX464" fmla="*/ 1774369 w 12192000"/>
              <a:gd name="connsiteY464" fmla="*/ 875462 h 6858000"/>
              <a:gd name="connsiteX465" fmla="*/ 1774369 w 12192000"/>
              <a:gd name="connsiteY465" fmla="*/ 818574 h 6858000"/>
              <a:gd name="connsiteX466" fmla="*/ 1770990 w 12192000"/>
              <a:gd name="connsiteY466" fmla="*/ 815197 h 6858000"/>
              <a:gd name="connsiteX467" fmla="*/ 1623216 w 12192000"/>
              <a:gd name="connsiteY467" fmla="*/ 815197 h 6858000"/>
              <a:gd name="connsiteX468" fmla="*/ 1623216 w 12192000"/>
              <a:gd name="connsiteY468" fmla="*/ 758654 h 6858000"/>
              <a:gd name="connsiteX469" fmla="*/ 1639127 w 12192000"/>
              <a:gd name="connsiteY469" fmla="*/ 742743 h 6858000"/>
              <a:gd name="connsiteX470" fmla="*/ 1786901 w 12192000"/>
              <a:gd name="connsiteY470" fmla="*/ 742743 h 6858000"/>
              <a:gd name="connsiteX471" fmla="*/ 1790281 w 12192000"/>
              <a:gd name="connsiteY471" fmla="*/ 739366 h 6858000"/>
              <a:gd name="connsiteX472" fmla="*/ 1790281 w 12192000"/>
              <a:gd name="connsiteY472" fmla="*/ 682477 h 6858000"/>
              <a:gd name="connsiteX473" fmla="*/ 1786901 w 12192000"/>
              <a:gd name="connsiteY473" fmla="*/ 679099 h 6858000"/>
              <a:gd name="connsiteX474" fmla="*/ 1269942 w 12192000"/>
              <a:gd name="connsiteY474" fmla="*/ 679099 h 6858000"/>
              <a:gd name="connsiteX475" fmla="*/ 1266565 w 12192000"/>
              <a:gd name="connsiteY475" fmla="*/ 682478 h 6858000"/>
              <a:gd name="connsiteX476" fmla="*/ 1266565 w 12192000"/>
              <a:gd name="connsiteY476" fmla="*/ 1013516 h 6858000"/>
              <a:gd name="connsiteX477" fmla="*/ 1269942 w 12192000"/>
              <a:gd name="connsiteY477" fmla="*/ 1016894 h 6858000"/>
              <a:gd name="connsiteX478" fmla="*/ 1330745 w 12192000"/>
              <a:gd name="connsiteY478" fmla="*/ 1016894 h 6858000"/>
              <a:gd name="connsiteX479" fmla="*/ 1334123 w 12192000"/>
              <a:gd name="connsiteY479" fmla="*/ 1013516 h 6858000"/>
              <a:gd name="connsiteX480" fmla="*/ 1334123 w 12192000"/>
              <a:gd name="connsiteY480" fmla="*/ 906781 h 6858000"/>
              <a:gd name="connsiteX481" fmla="*/ 1400228 w 12192000"/>
              <a:gd name="connsiteY481" fmla="*/ 907083 h 6858000"/>
              <a:gd name="connsiteX482" fmla="*/ 1467002 w 12192000"/>
              <a:gd name="connsiteY482" fmla="*/ 1014503 h 6858000"/>
              <a:gd name="connsiteX483" fmla="*/ 1471307 w 12192000"/>
              <a:gd name="connsiteY483" fmla="*/ 1016894 h 6858000"/>
              <a:gd name="connsiteX484" fmla="*/ 1535992 w 12192000"/>
              <a:gd name="connsiteY484" fmla="*/ 1016894 h 6858000"/>
              <a:gd name="connsiteX485" fmla="*/ 1538861 w 12192000"/>
              <a:gd name="connsiteY485" fmla="*/ 1011733 h 6858000"/>
              <a:gd name="connsiteX486" fmla="*/ 1467097 w 12192000"/>
              <a:gd name="connsiteY486" fmla="*/ 896288 h 6858000"/>
              <a:gd name="connsiteX487" fmla="*/ 1533190 w 12192000"/>
              <a:gd name="connsiteY487" fmla="*/ 791395 h 6858000"/>
              <a:gd name="connsiteX488" fmla="*/ 1417002 w 12192000"/>
              <a:gd name="connsiteY488" fmla="*/ 679099 h 6858000"/>
              <a:gd name="connsiteX489" fmla="*/ 519316 w 12192000"/>
              <a:gd name="connsiteY489" fmla="*/ 679099 h 6858000"/>
              <a:gd name="connsiteX490" fmla="*/ 515938 w 12192000"/>
              <a:gd name="connsiteY490" fmla="*/ 682478 h 6858000"/>
              <a:gd name="connsiteX491" fmla="*/ 515938 w 12192000"/>
              <a:gd name="connsiteY491" fmla="*/ 1013516 h 6858000"/>
              <a:gd name="connsiteX492" fmla="*/ 519316 w 12192000"/>
              <a:gd name="connsiteY492" fmla="*/ 1016894 h 6858000"/>
              <a:gd name="connsiteX493" fmla="*/ 580119 w 12192000"/>
              <a:gd name="connsiteY493" fmla="*/ 1016894 h 6858000"/>
              <a:gd name="connsiteX494" fmla="*/ 583496 w 12192000"/>
              <a:gd name="connsiteY494" fmla="*/ 1013516 h 6858000"/>
              <a:gd name="connsiteX495" fmla="*/ 583496 w 12192000"/>
              <a:gd name="connsiteY495" fmla="*/ 784845 h 6858000"/>
              <a:gd name="connsiteX496" fmla="*/ 674227 w 12192000"/>
              <a:gd name="connsiteY496" fmla="*/ 960597 h 6858000"/>
              <a:gd name="connsiteX497" fmla="*/ 712413 w 12192000"/>
              <a:gd name="connsiteY497" fmla="*/ 960597 h 6858000"/>
              <a:gd name="connsiteX498" fmla="*/ 803634 w 12192000"/>
              <a:gd name="connsiteY498" fmla="*/ 784845 h 6858000"/>
              <a:gd name="connsiteX499" fmla="*/ 803634 w 12192000"/>
              <a:gd name="connsiteY499" fmla="*/ 1013516 h 6858000"/>
              <a:gd name="connsiteX500" fmla="*/ 807012 w 12192000"/>
              <a:gd name="connsiteY500" fmla="*/ 1016894 h 6858000"/>
              <a:gd name="connsiteX501" fmla="*/ 867814 w 12192000"/>
              <a:gd name="connsiteY501" fmla="*/ 1016894 h 6858000"/>
              <a:gd name="connsiteX502" fmla="*/ 871192 w 12192000"/>
              <a:gd name="connsiteY502" fmla="*/ 1013516 h 6858000"/>
              <a:gd name="connsiteX503" fmla="*/ 871192 w 12192000"/>
              <a:gd name="connsiteY503" fmla="*/ 682478 h 6858000"/>
              <a:gd name="connsiteX504" fmla="*/ 867814 w 12192000"/>
              <a:gd name="connsiteY504" fmla="*/ 679099 h 6858000"/>
              <a:gd name="connsiteX505" fmla="*/ 791052 w 12192000"/>
              <a:gd name="connsiteY505" fmla="*/ 679099 h 6858000"/>
              <a:gd name="connsiteX506" fmla="*/ 786551 w 12192000"/>
              <a:gd name="connsiteY506" fmla="*/ 681839 h 6858000"/>
              <a:gd name="connsiteX507" fmla="*/ 693810 w 12192000"/>
              <a:gd name="connsiteY507" fmla="*/ 861154 h 6858000"/>
              <a:gd name="connsiteX508" fmla="*/ 601556 w 12192000"/>
              <a:gd name="connsiteY508" fmla="*/ 681848 h 6858000"/>
              <a:gd name="connsiteX509" fmla="*/ 597051 w 12192000"/>
              <a:gd name="connsiteY509" fmla="*/ 679099 h 6858000"/>
              <a:gd name="connsiteX510" fmla="*/ 1068878 w 12192000"/>
              <a:gd name="connsiteY510" fmla="*/ 674636 h 6858000"/>
              <a:gd name="connsiteX511" fmla="*/ 895517 w 12192000"/>
              <a:gd name="connsiteY511" fmla="*/ 847997 h 6858000"/>
              <a:gd name="connsiteX512" fmla="*/ 897163 w 12192000"/>
              <a:gd name="connsiteY512" fmla="*/ 871884 h 6858000"/>
              <a:gd name="connsiteX513" fmla="*/ 961920 w 12192000"/>
              <a:gd name="connsiteY513" fmla="*/ 871884 h 6858000"/>
              <a:gd name="connsiteX514" fmla="*/ 959280 w 12192000"/>
              <a:gd name="connsiteY514" fmla="*/ 847997 h 6858000"/>
              <a:gd name="connsiteX515" fmla="*/ 1068878 w 12192000"/>
              <a:gd name="connsiteY515" fmla="*/ 738397 h 6858000"/>
              <a:gd name="connsiteX516" fmla="*/ 1178479 w 12192000"/>
              <a:gd name="connsiteY516" fmla="*/ 847997 h 6858000"/>
              <a:gd name="connsiteX517" fmla="*/ 1175836 w 12192000"/>
              <a:gd name="connsiteY517" fmla="*/ 871884 h 6858000"/>
              <a:gd name="connsiteX518" fmla="*/ 1240594 w 12192000"/>
              <a:gd name="connsiteY518" fmla="*/ 871884 h 6858000"/>
              <a:gd name="connsiteX519" fmla="*/ 1242240 w 12192000"/>
              <a:gd name="connsiteY519" fmla="*/ 847997 h 6858000"/>
              <a:gd name="connsiteX520" fmla="*/ 1068878 w 12192000"/>
              <a:gd name="connsiteY520" fmla="*/ 674636 h 6858000"/>
              <a:gd name="connsiteX521" fmla="*/ 1075294 w 12192000"/>
              <a:gd name="connsiteY521" fmla="*/ 544446 h 6858000"/>
              <a:gd name="connsiteX522" fmla="*/ 1090876 w 12192000"/>
              <a:gd name="connsiteY522" fmla="*/ 588594 h 6858000"/>
              <a:gd name="connsiteX523" fmla="*/ 1059711 w 12192000"/>
              <a:gd name="connsiteY523" fmla="*/ 588594 h 6858000"/>
              <a:gd name="connsiteX524" fmla="*/ 799860 w 12192000"/>
              <a:gd name="connsiteY524" fmla="*/ 538560 h 6858000"/>
              <a:gd name="connsiteX525" fmla="*/ 835525 w 12192000"/>
              <a:gd name="connsiteY525" fmla="*/ 574571 h 6858000"/>
              <a:gd name="connsiteX526" fmla="*/ 799860 w 12192000"/>
              <a:gd name="connsiteY526" fmla="*/ 610583 h 6858000"/>
              <a:gd name="connsiteX527" fmla="*/ 764194 w 12192000"/>
              <a:gd name="connsiteY527" fmla="*/ 574571 h 6858000"/>
              <a:gd name="connsiteX528" fmla="*/ 799860 w 12192000"/>
              <a:gd name="connsiteY528" fmla="*/ 538560 h 6858000"/>
              <a:gd name="connsiteX529" fmla="*/ 1061464 w 12192000"/>
              <a:gd name="connsiteY529" fmla="*/ 514840 h 6858000"/>
              <a:gd name="connsiteX530" fmla="*/ 1059097 w 12192000"/>
              <a:gd name="connsiteY530" fmla="*/ 516480 h 6858000"/>
              <a:gd name="connsiteX531" fmla="*/ 1015512 w 12192000"/>
              <a:gd name="connsiteY531" fmla="*/ 632593 h 6858000"/>
              <a:gd name="connsiteX532" fmla="*/ 1016695 w 12192000"/>
              <a:gd name="connsiteY532" fmla="*/ 634302 h 6858000"/>
              <a:gd name="connsiteX533" fmla="*/ 1041825 w 12192000"/>
              <a:gd name="connsiteY533" fmla="*/ 634302 h 6858000"/>
              <a:gd name="connsiteX534" fmla="*/ 1044208 w 12192000"/>
              <a:gd name="connsiteY534" fmla="*/ 632620 h 6858000"/>
              <a:gd name="connsiteX535" fmla="*/ 1051055 w 12192000"/>
              <a:gd name="connsiteY535" fmla="*/ 613353 h 6858000"/>
              <a:gd name="connsiteX536" fmla="*/ 1099532 w 12192000"/>
              <a:gd name="connsiteY536" fmla="*/ 613353 h 6858000"/>
              <a:gd name="connsiteX537" fmla="*/ 1106379 w 12192000"/>
              <a:gd name="connsiteY537" fmla="*/ 632620 h 6858000"/>
              <a:gd name="connsiteX538" fmla="*/ 1108762 w 12192000"/>
              <a:gd name="connsiteY538" fmla="*/ 634302 h 6858000"/>
              <a:gd name="connsiteX539" fmla="*/ 1134583 w 12192000"/>
              <a:gd name="connsiteY539" fmla="*/ 634302 h 6858000"/>
              <a:gd name="connsiteX540" fmla="*/ 1135766 w 12192000"/>
              <a:gd name="connsiteY540" fmla="*/ 632592 h 6858000"/>
              <a:gd name="connsiteX541" fmla="*/ 1092012 w 12192000"/>
              <a:gd name="connsiteY541" fmla="*/ 516477 h 6858000"/>
              <a:gd name="connsiteX542" fmla="*/ 1089646 w 12192000"/>
              <a:gd name="connsiteY542" fmla="*/ 514840 h 6858000"/>
              <a:gd name="connsiteX543" fmla="*/ 877639 w 12192000"/>
              <a:gd name="connsiteY543" fmla="*/ 514840 h 6858000"/>
              <a:gd name="connsiteX544" fmla="*/ 876376 w 12192000"/>
              <a:gd name="connsiteY544" fmla="*/ 516104 h 6858000"/>
              <a:gd name="connsiteX545" fmla="*/ 876376 w 12192000"/>
              <a:gd name="connsiteY545" fmla="*/ 633038 h 6858000"/>
              <a:gd name="connsiteX546" fmla="*/ 877639 w 12192000"/>
              <a:gd name="connsiteY546" fmla="*/ 634302 h 6858000"/>
              <a:gd name="connsiteX547" fmla="*/ 901946 w 12192000"/>
              <a:gd name="connsiteY547" fmla="*/ 634302 h 6858000"/>
              <a:gd name="connsiteX548" fmla="*/ 903210 w 12192000"/>
              <a:gd name="connsiteY548" fmla="*/ 633038 h 6858000"/>
              <a:gd name="connsiteX549" fmla="*/ 903210 w 12192000"/>
              <a:gd name="connsiteY549" fmla="*/ 557604 h 6858000"/>
              <a:gd name="connsiteX550" fmla="*/ 933335 w 12192000"/>
              <a:gd name="connsiteY550" fmla="*/ 614218 h 6858000"/>
              <a:gd name="connsiteX551" fmla="*/ 948571 w 12192000"/>
              <a:gd name="connsiteY551" fmla="*/ 614218 h 6858000"/>
              <a:gd name="connsiteX552" fmla="*/ 978696 w 12192000"/>
              <a:gd name="connsiteY552" fmla="*/ 557604 h 6858000"/>
              <a:gd name="connsiteX553" fmla="*/ 978696 w 12192000"/>
              <a:gd name="connsiteY553" fmla="*/ 633038 h 6858000"/>
              <a:gd name="connsiteX554" fmla="*/ 979960 w 12192000"/>
              <a:gd name="connsiteY554" fmla="*/ 634302 h 6858000"/>
              <a:gd name="connsiteX555" fmla="*/ 1004267 w 12192000"/>
              <a:gd name="connsiteY555" fmla="*/ 634302 h 6858000"/>
              <a:gd name="connsiteX556" fmla="*/ 1005532 w 12192000"/>
              <a:gd name="connsiteY556" fmla="*/ 633038 h 6858000"/>
              <a:gd name="connsiteX557" fmla="*/ 1005532 w 12192000"/>
              <a:gd name="connsiteY557" fmla="*/ 516104 h 6858000"/>
              <a:gd name="connsiteX558" fmla="*/ 1004267 w 12192000"/>
              <a:gd name="connsiteY558" fmla="*/ 514840 h 6858000"/>
              <a:gd name="connsiteX559" fmla="*/ 974321 w 12192000"/>
              <a:gd name="connsiteY559" fmla="*/ 514840 h 6858000"/>
              <a:gd name="connsiteX560" fmla="*/ 972094 w 12192000"/>
              <a:gd name="connsiteY560" fmla="*/ 516173 h 6858000"/>
              <a:gd name="connsiteX561" fmla="*/ 941126 w 12192000"/>
              <a:gd name="connsiteY561" fmla="*/ 573878 h 6858000"/>
              <a:gd name="connsiteX562" fmla="*/ 910330 w 12192000"/>
              <a:gd name="connsiteY562" fmla="*/ 516178 h 6858000"/>
              <a:gd name="connsiteX563" fmla="*/ 908101 w 12192000"/>
              <a:gd name="connsiteY563" fmla="*/ 514840 h 6858000"/>
              <a:gd name="connsiteX564" fmla="*/ 622806 w 12192000"/>
              <a:gd name="connsiteY564" fmla="*/ 514840 h 6858000"/>
              <a:gd name="connsiteX565" fmla="*/ 621542 w 12192000"/>
              <a:gd name="connsiteY565" fmla="*/ 516104 h 6858000"/>
              <a:gd name="connsiteX566" fmla="*/ 621542 w 12192000"/>
              <a:gd name="connsiteY566" fmla="*/ 633038 h 6858000"/>
              <a:gd name="connsiteX567" fmla="*/ 622806 w 12192000"/>
              <a:gd name="connsiteY567" fmla="*/ 634302 h 6858000"/>
              <a:gd name="connsiteX568" fmla="*/ 647113 w 12192000"/>
              <a:gd name="connsiteY568" fmla="*/ 634302 h 6858000"/>
              <a:gd name="connsiteX569" fmla="*/ 648377 w 12192000"/>
              <a:gd name="connsiteY569" fmla="*/ 633038 h 6858000"/>
              <a:gd name="connsiteX570" fmla="*/ 648377 w 12192000"/>
              <a:gd name="connsiteY570" fmla="*/ 586863 h 6858000"/>
              <a:gd name="connsiteX571" fmla="*/ 696335 w 12192000"/>
              <a:gd name="connsiteY571" fmla="*/ 586863 h 6858000"/>
              <a:gd name="connsiteX572" fmla="*/ 696335 w 12192000"/>
              <a:gd name="connsiteY572" fmla="*/ 633038 h 6858000"/>
              <a:gd name="connsiteX573" fmla="*/ 697598 w 12192000"/>
              <a:gd name="connsiteY573" fmla="*/ 634302 h 6858000"/>
              <a:gd name="connsiteX574" fmla="*/ 721905 w 12192000"/>
              <a:gd name="connsiteY574" fmla="*/ 634302 h 6858000"/>
              <a:gd name="connsiteX575" fmla="*/ 723171 w 12192000"/>
              <a:gd name="connsiteY575" fmla="*/ 633038 h 6858000"/>
              <a:gd name="connsiteX576" fmla="*/ 723171 w 12192000"/>
              <a:gd name="connsiteY576" fmla="*/ 516104 h 6858000"/>
              <a:gd name="connsiteX577" fmla="*/ 721905 w 12192000"/>
              <a:gd name="connsiteY577" fmla="*/ 514840 h 6858000"/>
              <a:gd name="connsiteX578" fmla="*/ 697598 w 12192000"/>
              <a:gd name="connsiteY578" fmla="*/ 514840 h 6858000"/>
              <a:gd name="connsiteX579" fmla="*/ 696335 w 12192000"/>
              <a:gd name="connsiteY579" fmla="*/ 516104 h 6858000"/>
              <a:gd name="connsiteX580" fmla="*/ 696335 w 12192000"/>
              <a:gd name="connsiteY580" fmla="*/ 561586 h 6858000"/>
              <a:gd name="connsiteX581" fmla="*/ 648377 w 12192000"/>
              <a:gd name="connsiteY581" fmla="*/ 561586 h 6858000"/>
              <a:gd name="connsiteX582" fmla="*/ 648377 w 12192000"/>
              <a:gd name="connsiteY582" fmla="*/ 516104 h 6858000"/>
              <a:gd name="connsiteX583" fmla="*/ 647113 w 12192000"/>
              <a:gd name="connsiteY583" fmla="*/ 514840 h 6858000"/>
              <a:gd name="connsiteX584" fmla="*/ 517202 w 12192000"/>
              <a:gd name="connsiteY584" fmla="*/ 514840 h 6858000"/>
              <a:gd name="connsiteX585" fmla="*/ 515938 w 12192000"/>
              <a:gd name="connsiteY585" fmla="*/ 516104 h 6858000"/>
              <a:gd name="connsiteX586" fmla="*/ 515938 w 12192000"/>
              <a:gd name="connsiteY586" fmla="*/ 538854 h 6858000"/>
              <a:gd name="connsiteX587" fmla="*/ 517202 w 12192000"/>
              <a:gd name="connsiteY587" fmla="*/ 540118 h 6858000"/>
              <a:gd name="connsiteX588" fmla="*/ 549180 w 12192000"/>
              <a:gd name="connsiteY588" fmla="*/ 540118 h 6858000"/>
              <a:gd name="connsiteX589" fmla="*/ 549180 w 12192000"/>
              <a:gd name="connsiteY589" fmla="*/ 633038 h 6858000"/>
              <a:gd name="connsiteX590" fmla="*/ 550444 w 12192000"/>
              <a:gd name="connsiteY590" fmla="*/ 634302 h 6858000"/>
              <a:gd name="connsiteX591" fmla="*/ 574751 w 12192000"/>
              <a:gd name="connsiteY591" fmla="*/ 634302 h 6858000"/>
              <a:gd name="connsiteX592" fmla="*/ 576015 w 12192000"/>
              <a:gd name="connsiteY592" fmla="*/ 633038 h 6858000"/>
              <a:gd name="connsiteX593" fmla="*/ 576015 w 12192000"/>
              <a:gd name="connsiteY593" fmla="*/ 540118 h 6858000"/>
              <a:gd name="connsiteX594" fmla="*/ 607992 w 12192000"/>
              <a:gd name="connsiteY594" fmla="*/ 540118 h 6858000"/>
              <a:gd name="connsiteX595" fmla="*/ 609257 w 12192000"/>
              <a:gd name="connsiteY595" fmla="*/ 538854 h 6858000"/>
              <a:gd name="connsiteX596" fmla="*/ 609257 w 12192000"/>
              <a:gd name="connsiteY596" fmla="*/ 516104 h 6858000"/>
              <a:gd name="connsiteX597" fmla="*/ 607993 w 12192000"/>
              <a:gd name="connsiteY597" fmla="*/ 514840 h 6858000"/>
              <a:gd name="connsiteX598" fmla="*/ 1185521 w 12192000"/>
              <a:gd name="connsiteY598" fmla="*/ 512763 h 6858000"/>
              <a:gd name="connsiteX599" fmla="*/ 1139467 w 12192000"/>
              <a:gd name="connsiteY599" fmla="*/ 548428 h 6858000"/>
              <a:gd name="connsiteX600" fmla="*/ 1181193 w 12192000"/>
              <a:gd name="connsiteY600" fmla="*/ 586517 h 6858000"/>
              <a:gd name="connsiteX601" fmla="*/ 1205257 w 12192000"/>
              <a:gd name="connsiteY601" fmla="*/ 600714 h 6858000"/>
              <a:gd name="connsiteX602" fmla="*/ 1185347 w 12192000"/>
              <a:gd name="connsiteY602" fmla="*/ 612487 h 6858000"/>
              <a:gd name="connsiteX603" fmla="*/ 1149696 w 12192000"/>
              <a:gd name="connsiteY603" fmla="*/ 598202 h 6858000"/>
              <a:gd name="connsiteX604" fmla="*/ 1147843 w 12192000"/>
              <a:gd name="connsiteY604" fmla="*/ 598432 h 6858000"/>
              <a:gd name="connsiteX605" fmla="*/ 1135429 w 12192000"/>
              <a:gd name="connsiteY605" fmla="*/ 616740 h 6858000"/>
              <a:gd name="connsiteX606" fmla="*/ 1135636 w 12192000"/>
              <a:gd name="connsiteY606" fmla="*/ 618428 h 6858000"/>
              <a:gd name="connsiteX607" fmla="*/ 1185521 w 12192000"/>
              <a:gd name="connsiteY607" fmla="*/ 636379 h 6858000"/>
              <a:gd name="connsiteX608" fmla="*/ 1232785 w 12192000"/>
              <a:gd name="connsiteY608" fmla="*/ 599502 h 6858000"/>
              <a:gd name="connsiteX609" fmla="*/ 1188810 w 12192000"/>
              <a:gd name="connsiteY609" fmla="*/ 561066 h 6858000"/>
              <a:gd name="connsiteX610" fmla="*/ 1166996 w 12192000"/>
              <a:gd name="connsiteY610" fmla="*/ 547389 h 6858000"/>
              <a:gd name="connsiteX611" fmla="*/ 1185347 w 12192000"/>
              <a:gd name="connsiteY611" fmla="*/ 536655 h 6858000"/>
              <a:gd name="connsiteX612" fmla="*/ 1214192 w 12192000"/>
              <a:gd name="connsiteY612" fmla="*/ 546909 h 6858000"/>
              <a:gd name="connsiteX613" fmla="*/ 1216082 w 12192000"/>
              <a:gd name="connsiteY613" fmla="*/ 546626 h 6858000"/>
              <a:gd name="connsiteX614" fmla="*/ 1227215 w 12192000"/>
              <a:gd name="connsiteY614" fmla="*/ 528382 h 6858000"/>
              <a:gd name="connsiteX615" fmla="*/ 1227003 w 12192000"/>
              <a:gd name="connsiteY615" fmla="*/ 526766 h 6858000"/>
              <a:gd name="connsiteX616" fmla="*/ 1185521 w 12192000"/>
              <a:gd name="connsiteY616" fmla="*/ 512763 h 6858000"/>
              <a:gd name="connsiteX617" fmla="*/ 799860 w 12192000"/>
              <a:gd name="connsiteY617" fmla="*/ 512763 h 6858000"/>
              <a:gd name="connsiteX618" fmla="*/ 736666 w 12192000"/>
              <a:gd name="connsiteY618" fmla="*/ 574571 h 6858000"/>
              <a:gd name="connsiteX619" fmla="*/ 799860 w 12192000"/>
              <a:gd name="connsiteY619" fmla="*/ 636379 h 6858000"/>
              <a:gd name="connsiteX620" fmla="*/ 863053 w 12192000"/>
              <a:gd name="connsiteY620" fmla="*/ 574571 h 6858000"/>
              <a:gd name="connsiteX621" fmla="*/ 799860 w 12192000"/>
              <a:gd name="connsiteY621" fmla="*/ 512763 h 6858000"/>
              <a:gd name="connsiteX622" fmla="*/ 0 w 12192000"/>
              <a:gd name="connsiteY622" fmla="*/ 0 h 6858000"/>
              <a:gd name="connsiteX623" fmla="*/ 12192000 w 12192000"/>
              <a:gd name="connsiteY623" fmla="*/ 0 h 6858000"/>
              <a:gd name="connsiteX624" fmla="*/ 12192000 w 12192000"/>
              <a:gd name="connsiteY624" fmla="*/ 6858000 h 6858000"/>
              <a:gd name="connsiteX625" fmla="*/ 0 w 12192000"/>
              <a:gd name="connsiteY625" fmla="*/ 6858000 h 6858000"/>
              <a:gd name="connsiteX626" fmla="*/ 0 w 12192000"/>
              <a:gd name="connsiteY626" fmla="*/ 6358170 h 6858000"/>
              <a:gd name="connsiteX627" fmla="*/ 5354778 w 12192000"/>
              <a:gd name="connsiteY627" fmla="*/ 6358170 h 6858000"/>
              <a:gd name="connsiteX628" fmla="*/ 5455957 w 12192000"/>
              <a:gd name="connsiteY628" fmla="*/ 5599507 h 6858000"/>
              <a:gd name="connsiteX629" fmla="*/ 2577373 w 12192000"/>
              <a:gd name="connsiteY629" fmla="*/ 2722417 h 6858000"/>
              <a:gd name="connsiteX630" fmla="*/ 45356 w 12192000"/>
              <a:gd name="connsiteY630" fmla="*/ 4227981 h 6858000"/>
              <a:gd name="connsiteX631" fmla="*/ 0 w 12192000"/>
              <a:gd name="connsiteY631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</a:cxnLst>
            <a:rect l="l" t="t" r="r" b="b"/>
            <a:pathLst>
              <a:path w="12192000" h="6858000">
                <a:moveTo>
                  <a:pt x="2430429" y="938933"/>
                </a:moveTo>
                <a:lnTo>
                  <a:pt x="2430429" y="938951"/>
                </a:lnTo>
                <a:cubicBezTo>
                  <a:pt x="2429997" y="938951"/>
                  <a:pt x="2429656" y="939311"/>
                  <a:pt x="2429656" y="939724"/>
                </a:cubicBezTo>
                <a:lnTo>
                  <a:pt x="2429656" y="1014920"/>
                </a:lnTo>
                <a:cubicBezTo>
                  <a:pt x="2429656" y="1015351"/>
                  <a:pt x="2430015" y="1015693"/>
                  <a:pt x="2430429" y="1015693"/>
                </a:cubicBezTo>
                <a:lnTo>
                  <a:pt x="2482785" y="1015693"/>
                </a:lnTo>
                <a:cubicBezTo>
                  <a:pt x="2483216" y="1015693"/>
                  <a:pt x="2483559" y="1015334"/>
                  <a:pt x="2483559" y="1014920"/>
                </a:cubicBezTo>
                <a:lnTo>
                  <a:pt x="2483559" y="1003631"/>
                </a:lnTo>
                <a:cubicBezTo>
                  <a:pt x="2483559" y="1003199"/>
                  <a:pt x="2483199" y="1002858"/>
                  <a:pt x="2482785" y="1002858"/>
                </a:cubicBezTo>
                <a:lnTo>
                  <a:pt x="2443496" y="1002858"/>
                </a:lnTo>
                <a:lnTo>
                  <a:pt x="2443496" y="982257"/>
                </a:lnTo>
                <a:lnTo>
                  <a:pt x="2477638" y="982257"/>
                </a:lnTo>
                <a:cubicBezTo>
                  <a:pt x="2478069" y="982257"/>
                  <a:pt x="2478411" y="981897"/>
                  <a:pt x="2478411" y="981484"/>
                </a:cubicBezTo>
                <a:lnTo>
                  <a:pt x="2478411" y="970302"/>
                </a:lnTo>
                <a:cubicBezTo>
                  <a:pt x="2478411" y="969871"/>
                  <a:pt x="2478052" y="969529"/>
                  <a:pt x="2477638" y="969529"/>
                </a:cubicBezTo>
                <a:lnTo>
                  <a:pt x="2443496" y="969529"/>
                </a:lnTo>
                <a:lnTo>
                  <a:pt x="2443496" y="951768"/>
                </a:lnTo>
                <a:lnTo>
                  <a:pt x="2482785" y="951768"/>
                </a:lnTo>
                <a:cubicBezTo>
                  <a:pt x="2483216" y="951768"/>
                  <a:pt x="2483559" y="951409"/>
                  <a:pt x="2483559" y="950995"/>
                </a:cubicBezTo>
                <a:lnTo>
                  <a:pt x="2483559" y="939706"/>
                </a:lnTo>
                <a:cubicBezTo>
                  <a:pt x="2483559" y="939275"/>
                  <a:pt x="2483199" y="938933"/>
                  <a:pt x="2482785" y="938933"/>
                </a:cubicBezTo>
                <a:close/>
                <a:moveTo>
                  <a:pt x="2193489" y="938933"/>
                </a:moveTo>
                <a:lnTo>
                  <a:pt x="2193489" y="938951"/>
                </a:lnTo>
                <a:cubicBezTo>
                  <a:pt x="2193057" y="938951"/>
                  <a:pt x="2192715" y="939311"/>
                  <a:pt x="2192715" y="939724"/>
                </a:cubicBezTo>
                <a:lnTo>
                  <a:pt x="2192715" y="1014920"/>
                </a:lnTo>
                <a:cubicBezTo>
                  <a:pt x="2192715" y="1015351"/>
                  <a:pt x="2193075" y="1015693"/>
                  <a:pt x="2193489" y="1015693"/>
                </a:cubicBezTo>
                <a:lnTo>
                  <a:pt x="2245845" y="1015693"/>
                </a:lnTo>
                <a:cubicBezTo>
                  <a:pt x="2246277" y="1015693"/>
                  <a:pt x="2246619" y="1015334"/>
                  <a:pt x="2246619" y="1014920"/>
                </a:cubicBezTo>
                <a:lnTo>
                  <a:pt x="2246619" y="1003631"/>
                </a:lnTo>
                <a:cubicBezTo>
                  <a:pt x="2246619" y="1003199"/>
                  <a:pt x="2246258" y="1002858"/>
                  <a:pt x="2245845" y="1002858"/>
                </a:cubicBezTo>
                <a:lnTo>
                  <a:pt x="2206555" y="1002858"/>
                </a:lnTo>
                <a:lnTo>
                  <a:pt x="2206555" y="982257"/>
                </a:lnTo>
                <a:lnTo>
                  <a:pt x="2240697" y="982257"/>
                </a:lnTo>
                <a:cubicBezTo>
                  <a:pt x="2241129" y="982257"/>
                  <a:pt x="2241471" y="981897"/>
                  <a:pt x="2241471" y="981484"/>
                </a:cubicBezTo>
                <a:lnTo>
                  <a:pt x="2241471" y="970302"/>
                </a:lnTo>
                <a:cubicBezTo>
                  <a:pt x="2241471" y="969871"/>
                  <a:pt x="2241111" y="969529"/>
                  <a:pt x="2240697" y="969529"/>
                </a:cubicBezTo>
                <a:lnTo>
                  <a:pt x="2206555" y="969529"/>
                </a:lnTo>
                <a:lnTo>
                  <a:pt x="2206555" y="951768"/>
                </a:lnTo>
                <a:lnTo>
                  <a:pt x="2245845" y="951768"/>
                </a:lnTo>
                <a:cubicBezTo>
                  <a:pt x="2246277" y="951768"/>
                  <a:pt x="2246619" y="951409"/>
                  <a:pt x="2246619" y="950995"/>
                </a:cubicBezTo>
                <a:lnTo>
                  <a:pt x="2246619" y="939706"/>
                </a:lnTo>
                <a:cubicBezTo>
                  <a:pt x="2246619" y="939275"/>
                  <a:pt x="2246258" y="938933"/>
                  <a:pt x="2245845" y="938933"/>
                </a:cubicBezTo>
                <a:close/>
                <a:moveTo>
                  <a:pt x="2161219" y="938933"/>
                </a:moveTo>
                <a:cubicBezTo>
                  <a:pt x="2160787" y="938933"/>
                  <a:pt x="2160445" y="939293"/>
                  <a:pt x="2160445" y="939706"/>
                </a:cubicBezTo>
                <a:lnTo>
                  <a:pt x="2160445" y="1014902"/>
                </a:lnTo>
                <a:cubicBezTo>
                  <a:pt x="2160445" y="1015334"/>
                  <a:pt x="2160805" y="1015675"/>
                  <a:pt x="2161219" y="1015675"/>
                </a:cubicBezTo>
                <a:lnTo>
                  <a:pt x="2173512" y="1015675"/>
                </a:lnTo>
                <a:cubicBezTo>
                  <a:pt x="2173944" y="1015675"/>
                  <a:pt x="2174285" y="1015316"/>
                  <a:pt x="2174285" y="1014902"/>
                </a:cubicBezTo>
                <a:lnTo>
                  <a:pt x="2174285" y="939706"/>
                </a:lnTo>
                <a:cubicBezTo>
                  <a:pt x="2174285" y="939275"/>
                  <a:pt x="2173926" y="938933"/>
                  <a:pt x="2173512" y="938933"/>
                </a:cubicBezTo>
                <a:close/>
                <a:moveTo>
                  <a:pt x="2315532" y="938915"/>
                </a:moveTo>
                <a:cubicBezTo>
                  <a:pt x="2315100" y="938915"/>
                  <a:pt x="2314758" y="939275"/>
                  <a:pt x="2314758" y="939688"/>
                </a:cubicBezTo>
                <a:lnTo>
                  <a:pt x="2314758" y="992971"/>
                </a:lnTo>
                <a:lnTo>
                  <a:pt x="2276693" y="939257"/>
                </a:lnTo>
                <a:cubicBezTo>
                  <a:pt x="2276549" y="939059"/>
                  <a:pt x="2276314" y="938933"/>
                  <a:pt x="2276063" y="938933"/>
                </a:cubicBezTo>
                <a:lnTo>
                  <a:pt x="2263069" y="938933"/>
                </a:lnTo>
                <a:cubicBezTo>
                  <a:pt x="2262637" y="938933"/>
                  <a:pt x="2262295" y="939293"/>
                  <a:pt x="2262295" y="939706"/>
                </a:cubicBezTo>
                <a:lnTo>
                  <a:pt x="2262295" y="1014902"/>
                </a:lnTo>
                <a:cubicBezTo>
                  <a:pt x="2262295" y="1015334"/>
                  <a:pt x="2262655" y="1015675"/>
                  <a:pt x="2263069" y="1015675"/>
                </a:cubicBezTo>
                <a:lnTo>
                  <a:pt x="2275361" y="1015675"/>
                </a:lnTo>
                <a:cubicBezTo>
                  <a:pt x="2275793" y="1015675"/>
                  <a:pt x="2276135" y="1015316"/>
                  <a:pt x="2276135" y="1014902"/>
                </a:cubicBezTo>
                <a:lnTo>
                  <a:pt x="2276135" y="961512"/>
                </a:lnTo>
                <a:lnTo>
                  <a:pt x="2314200" y="1015334"/>
                </a:lnTo>
                <a:cubicBezTo>
                  <a:pt x="2314344" y="1015531"/>
                  <a:pt x="2314578" y="1015657"/>
                  <a:pt x="2314830" y="1015657"/>
                </a:cubicBezTo>
                <a:lnTo>
                  <a:pt x="2327824" y="1015657"/>
                </a:lnTo>
                <a:cubicBezTo>
                  <a:pt x="2328256" y="1015657"/>
                  <a:pt x="2328598" y="1015297"/>
                  <a:pt x="2328598" y="1014884"/>
                </a:cubicBezTo>
                <a:lnTo>
                  <a:pt x="2328598" y="939688"/>
                </a:lnTo>
                <a:cubicBezTo>
                  <a:pt x="2328598" y="939257"/>
                  <a:pt x="2328238" y="938915"/>
                  <a:pt x="2327824" y="938915"/>
                </a:cubicBezTo>
                <a:close/>
                <a:moveTo>
                  <a:pt x="2523604" y="937621"/>
                </a:moveTo>
                <a:cubicBezTo>
                  <a:pt x="2506488" y="937621"/>
                  <a:pt x="2495401" y="947256"/>
                  <a:pt x="2495401" y="960631"/>
                </a:cubicBezTo>
                <a:cubicBezTo>
                  <a:pt x="2495401" y="970824"/>
                  <a:pt x="2502096" y="977834"/>
                  <a:pt x="2514281" y="980800"/>
                </a:cubicBezTo>
                <a:lnTo>
                  <a:pt x="2527779" y="983982"/>
                </a:lnTo>
                <a:cubicBezTo>
                  <a:pt x="2536112" y="985960"/>
                  <a:pt x="2539298" y="989249"/>
                  <a:pt x="2539298" y="993959"/>
                </a:cubicBezTo>
                <a:cubicBezTo>
                  <a:pt x="2539298" y="999982"/>
                  <a:pt x="2534025" y="1004368"/>
                  <a:pt x="2524702" y="1004368"/>
                </a:cubicBezTo>
                <a:cubicBezTo>
                  <a:pt x="2517646" y="1004368"/>
                  <a:pt x="2510178" y="1001887"/>
                  <a:pt x="2502600" y="996386"/>
                </a:cubicBezTo>
                <a:cubicBezTo>
                  <a:pt x="2502258" y="996152"/>
                  <a:pt x="2501791" y="996207"/>
                  <a:pt x="2501539" y="996548"/>
                </a:cubicBezTo>
                <a:lnTo>
                  <a:pt x="2494413" y="1006181"/>
                </a:lnTo>
                <a:lnTo>
                  <a:pt x="2494411" y="1006165"/>
                </a:lnTo>
                <a:lnTo>
                  <a:pt x="2494411" y="1006183"/>
                </a:lnTo>
                <a:lnTo>
                  <a:pt x="2494413" y="1006181"/>
                </a:lnTo>
                <a:lnTo>
                  <a:pt x="2494556" y="1007244"/>
                </a:lnTo>
                <a:cubicBezTo>
                  <a:pt x="2502600" y="1013518"/>
                  <a:pt x="2513219" y="1016970"/>
                  <a:pt x="2524252" y="1016970"/>
                </a:cubicBezTo>
                <a:cubicBezTo>
                  <a:pt x="2542465" y="1016970"/>
                  <a:pt x="2553336" y="1007334"/>
                  <a:pt x="2553336" y="992971"/>
                </a:cubicBezTo>
                <a:cubicBezTo>
                  <a:pt x="2553336" y="982239"/>
                  <a:pt x="2547073" y="975444"/>
                  <a:pt x="2534564" y="972370"/>
                </a:cubicBezTo>
                <a:lnTo>
                  <a:pt x="2521066" y="969188"/>
                </a:lnTo>
                <a:cubicBezTo>
                  <a:pt x="2512301" y="967120"/>
                  <a:pt x="2509331" y="964154"/>
                  <a:pt x="2509331" y="959768"/>
                </a:cubicBezTo>
                <a:cubicBezTo>
                  <a:pt x="2509331" y="954285"/>
                  <a:pt x="2514281" y="950115"/>
                  <a:pt x="2523388" y="950115"/>
                </a:cubicBezTo>
                <a:cubicBezTo>
                  <a:pt x="2529975" y="950115"/>
                  <a:pt x="2536364" y="952380"/>
                  <a:pt x="2542141" y="957503"/>
                </a:cubicBezTo>
                <a:cubicBezTo>
                  <a:pt x="2542447" y="957772"/>
                  <a:pt x="2542915" y="957772"/>
                  <a:pt x="2543203" y="957467"/>
                </a:cubicBezTo>
                <a:lnTo>
                  <a:pt x="2551176" y="948928"/>
                </a:lnTo>
                <a:cubicBezTo>
                  <a:pt x="2551464" y="948622"/>
                  <a:pt x="2551446" y="948119"/>
                  <a:pt x="2551141" y="947832"/>
                </a:cubicBezTo>
                <a:cubicBezTo>
                  <a:pt x="2543941" y="941162"/>
                  <a:pt x="2533971" y="937621"/>
                  <a:pt x="2523604" y="937621"/>
                </a:cubicBezTo>
                <a:close/>
                <a:moveTo>
                  <a:pt x="2382574" y="937621"/>
                </a:moveTo>
                <a:cubicBezTo>
                  <a:pt x="2360310" y="937621"/>
                  <a:pt x="2342852" y="954159"/>
                  <a:pt x="2342852" y="977403"/>
                </a:cubicBezTo>
                <a:lnTo>
                  <a:pt x="2342834" y="977421"/>
                </a:lnTo>
                <a:cubicBezTo>
                  <a:pt x="2342834" y="1000539"/>
                  <a:pt x="2359843" y="1016987"/>
                  <a:pt x="2382447" y="1016987"/>
                </a:cubicBezTo>
                <a:cubicBezTo>
                  <a:pt x="2396882" y="1016987"/>
                  <a:pt x="2409426" y="1010120"/>
                  <a:pt x="2416517" y="998364"/>
                </a:cubicBezTo>
                <a:cubicBezTo>
                  <a:pt x="2416751" y="998004"/>
                  <a:pt x="2416625" y="997519"/>
                  <a:pt x="2416247" y="997303"/>
                </a:cubicBezTo>
                <a:lnTo>
                  <a:pt x="2405629" y="991065"/>
                </a:lnTo>
                <a:cubicBezTo>
                  <a:pt x="2405250" y="990850"/>
                  <a:pt x="2404801" y="990975"/>
                  <a:pt x="2404585" y="991353"/>
                </a:cubicBezTo>
                <a:cubicBezTo>
                  <a:pt x="2400103" y="999280"/>
                  <a:pt x="2391968" y="1003936"/>
                  <a:pt x="2382574" y="1003936"/>
                </a:cubicBezTo>
                <a:cubicBezTo>
                  <a:pt x="2368211" y="1003936"/>
                  <a:pt x="2357233" y="993420"/>
                  <a:pt x="2357233" y="977295"/>
                </a:cubicBezTo>
                <a:cubicBezTo>
                  <a:pt x="2357233" y="961170"/>
                  <a:pt x="2368193" y="950654"/>
                  <a:pt x="2382574" y="950654"/>
                </a:cubicBezTo>
                <a:cubicBezTo>
                  <a:pt x="2391770" y="950654"/>
                  <a:pt x="2399797" y="955022"/>
                  <a:pt x="2404477" y="963237"/>
                </a:cubicBezTo>
                <a:cubicBezTo>
                  <a:pt x="2404693" y="963615"/>
                  <a:pt x="2405161" y="963741"/>
                  <a:pt x="2405521" y="963525"/>
                </a:cubicBezTo>
                <a:lnTo>
                  <a:pt x="2416157" y="957197"/>
                </a:lnTo>
                <a:cubicBezTo>
                  <a:pt x="2416517" y="956982"/>
                  <a:pt x="2416643" y="956496"/>
                  <a:pt x="2416427" y="956137"/>
                </a:cubicBezTo>
                <a:cubicBezTo>
                  <a:pt x="2409210" y="944164"/>
                  <a:pt x="2396468" y="937621"/>
                  <a:pt x="2382574" y="937621"/>
                </a:cubicBezTo>
                <a:close/>
                <a:moveTo>
                  <a:pt x="2113363" y="937621"/>
                </a:moveTo>
                <a:cubicBezTo>
                  <a:pt x="2091100" y="937621"/>
                  <a:pt x="2073642" y="954159"/>
                  <a:pt x="2073642" y="977403"/>
                </a:cubicBezTo>
                <a:lnTo>
                  <a:pt x="2073624" y="977421"/>
                </a:lnTo>
                <a:cubicBezTo>
                  <a:pt x="2073624" y="1000539"/>
                  <a:pt x="2090632" y="1016987"/>
                  <a:pt x="2113237" y="1016987"/>
                </a:cubicBezTo>
                <a:cubicBezTo>
                  <a:pt x="2127671" y="1016987"/>
                  <a:pt x="2140216" y="1010120"/>
                  <a:pt x="2147307" y="998364"/>
                </a:cubicBezTo>
                <a:cubicBezTo>
                  <a:pt x="2147541" y="998004"/>
                  <a:pt x="2147415" y="997519"/>
                  <a:pt x="2147037" y="997303"/>
                </a:cubicBezTo>
                <a:lnTo>
                  <a:pt x="2136418" y="991065"/>
                </a:lnTo>
                <a:cubicBezTo>
                  <a:pt x="2136040" y="990850"/>
                  <a:pt x="2135591" y="990975"/>
                  <a:pt x="2135374" y="991353"/>
                </a:cubicBezTo>
                <a:cubicBezTo>
                  <a:pt x="2130893" y="999280"/>
                  <a:pt x="2122758" y="1003936"/>
                  <a:pt x="2113363" y="1003936"/>
                </a:cubicBezTo>
                <a:cubicBezTo>
                  <a:pt x="2098983" y="1003936"/>
                  <a:pt x="2088005" y="993420"/>
                  <a:pt x="2088005" y="977295"/>
                </a:cubicBezTo>
                <a:cubicBezTo>
                  <a:pt x="2088005" y="961170"/>
                  <a:pt x="2098983" y="950654"/>
                  <a:pt x="2113363" y="950654"/>
                </a:cubicBezTo>
                <a:cubicBezTo>
                  <a:pt x="2122560" y="950654"/>
                  <a:pt x="2130587" y="955022"/>
                  <a:pt x="2135266" y="963237"/>
                </a:cubicBezTo>
                <a:cubicBezTo>
                  <a:pt x="2135483" y="963615"/>
                  <a:pt x="2135950" y="963741"/>
                  <a:pt x="2136310" y="963525"/>
                </a:cubicBezTo>
                <a:lnTo>
                  <a:pt x="2146947" y="957197"/>
                </a:lnTo>
                <a:cubicBezTo>
                  <a:pt x="2147307" y="956982"/>
                  <a:pt x="2147433" y="956496"/>
                  <a:pt x="2147217" y="956137"/>
                </a:cubicBezTo>
                <a:cubicBezTo>
                  <a:pt x="2140000" y="944164"/>
                  <a:pt x="2127258" y="937621"/>
                  <a:pt x="2113363" y="937621"/>
                </a:cubicBezTo>
                <a:close/>
                <a:moveTo>
                  <a:pt x="2034137" y="937621"/>
                </a:moveTo>
                <a:cubicBezTo>
                  <a:pt x="2017021" y="937621"/>
                  <a:pt x="2005935" y="947256"/>
                  <a:pt x="2005935" y="960631"/>
                </a:cubicBezTo>
                <a:cubicBezTo>
                  <a:pt x="2005935" y="970824"/>
                  <a:pt x="2012630" y="977834"/>
                  <a:pt x="2024814" y="980800"/>
                </a:cubicBezTo>
                <a:lnTo>
                  <a:pt x="2038312" y="983982"/>
                </a:lnTo>
                <a:cubicBezTo>
                  <a:pt x="2046645" y="985960"/>
                  <a:pt x="2049831" y="989249"/>
                  <a:pt x="2049831" y="993959"/>
                </a:cubicBezTo>
                <a:cubicBezTo>
                  <a:pt x="2049831" y="999982"/>
                  <a:pt x="2044558" y="1004368"/>
                  <a:pt x="2035235" y="1004368"/>
                </a:cubicBezTo>
                <a:cubicBezTo>
                  <a:pt x="2028180" y="1004368"/>
                  <a:pt x="2020711" y="1001887"/>
                  <a:pt x="2013134" y="996386"/>
                </a:cubicBezTo>
                <a:cubicBezTo>
                  <a:pt x="2012792" y="996152"/>
                  <a:pt x="2012324" y="996207"/>
                  <a:pt x="2012072" y="996548"/>
                </a:cubicBezTo>
                <a:lnTo>
                  <a:pt x="2004947" y="1006181"/>
                </a:lnTo>
                <a:lnTo>
                  <a:pt x="2004945" y="1006165"/>
                </a:lnTo>
                <a:lnTo>
                  <a:pt x="2004945" y="1006183"/>
                </a:lnTo>
                <a:lnTo>
                  <a:pt x="2004947" y="1006181"/>
                </a:lnTo>
                <a:lnTo>
                  <a:pt x="2005089" y="1007244"/>
                </a:lnTo>
                <a:cubicBezTo>
                  <a:pt x="2013134" y="1013518"/>
                  <a:pt x="2023752" y="1016970"/>
                  <a:pt x="2034785" y="1016970"/>
                </a:cubicBezTo>
                <a:cubicBezTo>
                  <a:pt x="2052999" y="1016970"/>
                  <a:pt x="2063869" y="1007334"/>
                  <a:pt x="2063869" y="992971"/>
                </a:cubicBezTo>
                <a:cubicBezTo>
                  <a:pt x="2063869" y="982239"/>
                  <a:pt x="2057606" y="975444"/>
                  <a:pt x="2045098" y="972370"/>
                </a:cubicBezTo>
                <a:lnTo>
                  <a:pt x="2031599" y="969188"/>
                </a:lnTo>
                <a:cubicBezTo>
                  <a:pt x="2022835" y="967120"/>
                  <a:pt x="2019865" y="964154"/>
                  <a:pt x="2019865" y="959768"/>
                </a:cubicBezTo>
                <a:cubicBezTo>
                  <a:pt x="2019865" y="954285"/>
                  <a:pt x="2024814" y="950115"/>
                  <a:pt x="2033921" y="950115"/>
                </a:cubicBezTo>
                <a:cubicBezTo>
                  <a:pt x="2040509" y="950115"/>
                  <a:pt x="2046897" y="952380"/>
                  <a:pt x="2052675" y="957503"/>
                </a:cubicBezTo>
                <a:cubicBezTo>
                  <a:pt x="2052981" y="957772"/>
                  <a:pt x="2053449" y="957772"/>
                  <a:pt x="2053737" y="957467"/>
                </a:cubicBezTo>
                <a:lnTo>
                  <a:pt x="2061710" y="948928"/>
                </a:lnTo>
                <a:cubicBezTo>
                  <a:pt x="2061998" y="948622"/>
                  <a:pt x="2061980" y="948119"/>
                  <a:pt x="2061674" y="947832"/>
                </a:cubicBezTo>
                <a:cubicBezTo>
                  <a:pt x="2054474" y="941162"/>
                  <a:pt x="2044504" y="937621"/>
                  <a:pt x="2034137" y="937621"/>
                </a:cubicBezTo>
                <a:close/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2224409" y="825465"/>
                </a:moveTo>
                <a:lnTo>
                  <a:pt x="2236378" y="856708"/>
                </a:lnTo>
                <a:lnTo>
                  <a:pt x="2236360" y="856708"/>
                </a:lnTo>
                <a:lnTo>
                  <a:pt x="2212441" y="856708"/>
                </a:lnTo>
                <a:close/>
                <a:moveTo>
                  <a:pt x="2358727" y="822643"/>
                </a:moveTo>
                <a:lnTo>
                  <a:pt x="2374420" y="822643"/>
                </a:lnTo>
                <a:cubicBezTo>
                  <a:pt x="2384301" y="822643"/>
                  <a:pt x="2388909" y="826598"/>
                  <a:pt x="2388909" y="834148"/>
                </a:cubicBezTo>
                <a:cubicBezTo>
                  <a:pt x="2388909" y="841698"/>
                  <a:pt x="2384301" y="845761"/>
                  <a:pt x="2374420" y="845761"/>
                </a:cubicBezTo>
                <a:lnTo>
                  <a:pt x="2374420" y="845779"/>
                </a:lnTo>
                <a:lnTo>
                  <a:pt x="2358727" y="845779"/>
                </a:lnTo>
                <a:close/>
                <a:moveTo>
                  <a:pt x="2286628" y="822643"/>
                </a:moveTo>
                <a:lnTo>
                  <a:pt x="2302322" y="822643"/>
                </a:lnTo>
                <a:cubicBezTo>
                  <a:pt x="2312202" y="822643"/>
                  <a:pt x="2316810" y="826598"/>
                  <a:pt x="2316810" y="834148"/>
                </a:cubicBezTo>
                <a:cubicBezTo>
                  <a:pt x="2316810" y="841698"/>
                  <a:pt x="2312202" y="845761"/>
                  <a:pt x="2302322" y="845761"/>
                </a:cubicBezTo>
                <a:lnTo>
                  <a:pt x="2302322" y="845779"/>
                </a:lnTo>
                <a:lnTo>
                  <a:pt x="2286628" y="845779"/>
                </a:lnTo>
                <a:close/>
                <a:moveTo>
                  <a:pt x="2596422" y="822625"/>
                </a:moveTo>
                <a:lnTo>
                  <a:pt x="2606735" y="822625"/>
                </a:lnTo>
                <a:cubicBezTo>
                  <a:pt x="2622645" y="822625"/>
                  <a:pt x="2632634" y="831505"/>
                  <a:pt x="2632634" y="848062"/>
                </a:cubicBezTo>
                <a:cubicBezTo>
                  <a:pt x="2632634" y="864618"/>
                  <a:pt x="2622645" y="873499"/>
                  <a:pt x="2606735" y="873499"/>
                </a:cubicBezTo>
                <a:lnTo>
                  <a:pt x="2606735" y="873481"/>
                </a:lnTo>
                <a:lnTo>
                  <a:pt x="2596422" y="873481"/>
                </a:lnTo>
                <a:close/>
                <a:moveTo>
                  <a:pt x="2044990" y="821402"/>
                </a:moveTo>
                <a:cubicBezTo>
                  <a:pt x="2059244" y="821402"/>
                  <a:pt x="2070223" y="831919"/>
                  <a:pt x="2070223" y="848044"/>
                </a:cubicBezTo>
                <a:cubicBezTo>
                  <a:pt x="2070223" y="864169"/>
                  <a:pt x="2059262" y="874685"/>
                  <a:pt x="2044990" y="874685"/>
                </a:cubicBezTo>
                <a:cubicBezTo>
                  <a:pt x="2030610" y="874685"/>
                  <a:pt x="2019631" y="864169"/>
                  <a:pt x="2019631" y="848044"/>
                </a:cubicBezTo>
                <a:cubicBezTo>
                  <a:pt x="2019631" y="831919"/>
                  <a:pt x="2030735" y="821402"/>
                  <a:pt x="2044990" y="821402"/>
                </a:cubicBezTo>
                <a:close/>
                <a:moveTo>
                  <a:pt x="2583374" y="809700"/>
                </a:moveTo>
                <a:cubicBezTo>
                  <a:pt x="2582942" y="809700"/>
                  <a:pt x="2582600" y="810059"/>
                  <a:pt x="2582600" y="810473"/>
                </a:cubicBezTo>
                <a:lnTo>
                  <a:pt x="2582600" y="885651"/>
                </a:lnTo>
                <a:cubicBezTo>
                  <a:pt x="2582600" y="886082"/>
                  <a:pt x="2582960" y="886424"/>
                  <a:pt x="2583374" y="886424"/>
                </a:cubicBezTo>
                <a:lnTo>
                  <a:pt x="2607419" y="886424"/>
                </a:lnTo>
                <a:cubicBezTo>
                  <a:pt x="2630456" y="886424"/>
                  <a:pt x="2646924" y="871845"/>
                  <a:pt x="2646924" y="848062"/>
                </a:cubicBezTo>
                <a:cubicBezTo>
                  <a:pt x="2646924" y="824279"/>
                  <a:pt x="2630475" y="809700"/>
                  <a:pt x="2607419" y="809700"/>
                </a:cubicBezTo>
                <a:close/>
                <a:moveTo>
                  <a:pt x="2513795" y="809700"/>
                </a:moveTo>
                <a:lnTo>
                  <a:pt x="2513795" y="809718"/>
                </a:lnTo>
                <a:cubicBezTo>
                  <a:pt x="2513363" y="809718"/>
                  <a:pt x="2513021" y="810077"/>
                  <a:pt x="2513021" y="810491"/>
                </a:cubicBezTo>
                <a:lnTo>
                  <a:pt x="2513021" y="885686"/>
                </a:lnTo>
                <a:cubicBezTo>
                  <a:pt x="2513021" y="886118"/>
                  <a:pt x="2513381" y="886460"/>
                  <a:pt x="2513795" y="886460"/>
                </a:cubicBezTo>
                <a:lnTo>
                  <a:pt x="2566150" y="886460"/>
                </a:lnTo>
                <a:cubicBezTo>
                  <a:pt x="2566582" y="886460"/>
                  <a:pt x="2566924" y="886100"/>
                  <a:pt x="2566924" y="885686"/>
                </a:cubicBezTo>
                <a:lnTo>
                  <a:pt x="2566924" y="874397"/>
                </a:lnTo>
                <a:cubicBezTo>
                  <a:pt x="2566924" y="873966"/>
                  <a:pt x="2566564" y="873624"/>
                  <a:pt x="2566150" y="873624"/>
                </a:cubicBezTo>
                <a:lnTo>
                  <a:pt x="2526861" y="873624"/>
                </a:lnTo>
                <a:lnTo>
                  <a:pt x="2526861" y="853023"/>
                </a:lnTo>
                <a:lnTo>
                  <a:pt x="2561003" y="853023"/>
                </a:lnTo>
                <a:cubicBezTo>
                  <a:pt x="2561435" y="853023"/>
                  <a:pt x="2561777" y="852664"/>
                  <a:pt x="2561777" y="852250"/>
                </a:cubicBezTo>
                <a:lnTo>
                  <a:pt x="2561777" y="841069"/>
                </a:lnTo>
                <a:cubicBezTo>
                  <a:pt x="2561777" y="840637"/>
                  <a:pt x="2561417" y="840296"/>
                  <a:pt x="2561003" y="840296"/>
                </a:cubicBezTo>
                <a:lnTo>
                  <a:pt x="2526861" y="840296"/>
                </a:lnTo>
                <a:lnTo>
                  <a:pt x="2526861" y="822535"/>
                </a:lnTo>
                <a:lnTo>
                  <a:pt x="2566150" y="822535"/>
                </a:lnTo>
                <a:cubicBezTo>
                  <a:pt x="2566582" y="822535"/>
                  <a:pt x="2566924" y="822176"/>
                  <a:pt x="2566924" y="821762"/>
                </a:cubicBezTo>
                <a:lnTo>
                  <a:pt x="2566924" y="810473"/>
                </a:lnTo>
                <a:cubicBezTo>
                  <a:pt x="2566924" y="810041"/>
                  <a:pt x="2566564" y="809700"/>
                  <a:pt x="2566150" y="809700"/>
                </a:cubicBezTo>
                <a:close/>
                <a:moveTo>
                  <a:pt x="2481525" y="809700"/>
                </a:moveTo>
                <a:cubicBezTo>
                  <a:pt x="2481093" y="809700"/>
                  <a:pt x="2480751" y="810059"/>
                  <a:pt x="2480751" y="810473"/>
                </a:cubicBezTo>
                <a:lnTo>
                  <a:pt x="2480751" y="885669"/>
                </a:lnTo>
                <a:cubicBezTo>
                  <a:pt x="2480751" y="886100"/>
                  <a:pt x="2481111" y="886442"/>
                  <a:pt x="2481525" y="886442"/>
                </a:cubicBezTo>
                <a:lnTo>
                  <a:pt x="2493817" y="886442"/>
                </a:lnTo>
                <a:cubicBezTo>
                  <a:pt x="2494249" y="886442"/>
                  <a:pt x="2494591" y="886082"/>
                  <a:pt x="2494591" y="885669"/>
                </a:cubicBezTo>
                <a:lnTo>
                  <a:pt x="2494591" y="810473"/>
                </a:lnTo>
                <a:cubicBezTo>
                  <a:pt x="2494591" y="810041"/>
                  <a:pt x="2494231" y="809700"/>
                  <a:pt x="2493817" y="809700"/>
                </a:cubicBezTo>
                <a:close/>
                <a:moveTo>
                  <a:pt x="2417759" y="809700"/>
                </a:moveTo>
                <a:cubicBezTo>
                  <a:pt x="2417327" y="809700"/>
                  <a:pt x="2416985" y="810059"/>
                  <a:pt x="2416985" y="810473"/>
                </a:cubicBezTo>
                <a:lnTo>
                  <a:pt x="2416985" y="886442"/>
                </a:lnTo>
                <a:lnTo>
                  <a:pt x="2466929" y="886442"/>
                </a:lnTo>
                <a:cubicBezTo>
                  <a:pt x="2467361" y="886442"/>
                  <a:pt x="2467703" y="886082"/>
                  <a:pt x="2467703" y="885669"/>
                </a:cubicBezTo>
                <a:lnTo>
                  <a:pt x="2467703" y="874271"/>
                </a:lnTo>
                <a:cubicBezTo>
                  <a:pt x="2467703" y="873840"/>
                  <a:pt x="2467343" y="873499"/>
                  <a:pt x="2466929" y="873499"/>
                </a:cubicBezTo>
                <a:lnTo>
                  <a:pt x="2430826" y="873499"/>
                </a:lnTo>
                <a:lnTo>
                  <a:pt x="2430826" y="810473"/>
                </a:lnTo>
                <a:cubicBezTo>
                  <a:pt x="2430826" y="810041"/>
                  <a:pt x="2430466" y="809700"/>
                  <a:pt x="2430051" y="809700"/>
                </a:cubicBezTo>
                <a:close/>
                <a:moveTo>
                  <a:pt x="2345678" y="809682"/>
                </a:moveTo>
                <a:cubicBezTo>
                  <a:pt x="2345246" y="809682"/>
                  <a:pt x="2344904" y="810041"/>
                  <a:pt x="2344904" y="810455"/>
                </a:cubicBezTo>
                <a:lnTo>
                  <a:pt x="2344904" y="885651"/>
                </a:lnTo>
                <a:cubicBezTo>
                  <a:pt x="2344904" y="886082"/>
                  <a:pt x="2345264" y="886424"/>
                  <a:pt x="2345678" y="886424"/>
                </a:cubicBezTo>
                <a:lnTo>
                  <a:pt x="2357970" y="886424"/>
                </a:lnTo>
                <a:cubicBezTo>
                  <a:pt x="2358403" y="886424"/>
                  <a:pt x="2358744" y="886064"/>
                  <a:pt x="2358744" y="885651"/>
                </a:cubicBezTo>
                <a:lnTo>
                  <a:pt x="2358744" y="858686"/>
                </a:lnTo>
                <a:lnTo>
                  <a:pt x="2375536" y="858686"/>
                </a:lnTo>
                <a:cubicBezTo>
                  <a:pt x="2392652" y="858686"/>
                  <a:pt x="2403073" y="849374"/>
                  <a:pt x="2403073" y="834130"/>
                </a:cubicBezTo>
                <a:cubicBezTo>
                  <a:pt x="2403073" y="818886"/>
                  <a:pt x="2392652" y="809682"/>
                  <a:pt x="2375536" y="809682"/>
                </a:cubicBezTo>
                <a:close/>
                <a:moveTo>
                  <a:pt x="2273579" y="809682"/>
                </a:moveTo>
                <a:cubicBezTo>
                  <a:pt x="2273147" y="809682"/>
                  <a:pt x="2272805" y="810041"/>
                  <a:pt x="2272805" y="810455"/>
                </a:cubicBezTo>
                <a:lnTo>
                  <a:pt x="2272805" y="885651"/>
                </a:lnTo>
                <a:cubicBezTo>
                  <a:pt x="2272805" y="886082"/>
                  <a:pt x="2273165" y="886424"/>
                  <a:pt x="2273579" y="886424"/>
                </a:cubicBezTo>
                <a:lnTo>
                  <a:pt x="2285871" y="886424"/>
                </a:lnTo>
                <a:cubicBezTo>
                  <a:pt x="2286304" y="886424"/>
                  <a:pt x="2286646" y="886064"/>
                  <a:pt x="2286646" y="885651"/>
                </a:cubicBezTo>
                <a:lnTo>
                  <a:pt x="2286646" y="858686"/>
                </a:lnTo>
                <a:lnTo>
                  <a:pt x="2303437" y="858686"/>
                </a:lnTo>
                <a:cubicBezTo>
                  <a:pt x="2320553" y="858686"/>
                  <a:pt x="2330974" y="849374"/>
                  <a:pt x="2330974" y="834130"/>
                </a:cubicBezTo>
                <a:cubicBezTo>
                  <a:pt x="2330974" y="818886"/>
                  <a:pt x="2320553" y="809682"/>
                  <a:pt x="2303437" y="809682"/>
                </a:cubicBezTo>
                <a:close/>
                <a:moveTo>
                  <a:pt x="2217012" y="809682"/>
                </a:moveTo>
                <a:cubicBezTo>
                  <a:pt x="2216688" y="809682"/>
                  <a:pt x="2216400" y="809879"/>
                  <a:pt x="2216292" y="810167"/>
                </a:cubicBezTo>
                <a:lnTo>
                  <a:pt x="2186938" y="885363"/>
                </a:lnTo>
                <a:cubicBezTo>
                  <a:pt x="2186758" y="885866"/>
                  <a:pt x="2187118" y="886406"/>
                  <a:pt x="2187658" y="886406"/>
                </a:cubicBezTo>
                <a:lnTo>
                  <a:pt x="2200598" y="886406"/>
                </a:lnTo>
                <a:cubicBezTo>
                  <a:pt x="2200922" y="886406"/>
                  <a:pt x="2201210" y="886208"/>
                  <a:pt x="2201318" y="885920"/>
                </a:cubicBezTo>
                <a:lnTo>
                  <a:pt x="2207941" y="868663"/>
                </a:lnTo>
                <a:lnTo>
                  <a:pt x="2240859" y="868663"/>
                </a:lnTo>
                <a:lnTo>
                  <a:pt x="2247482" y="885920"/>
                </a:lnTo>
                <a:cubicBezTo>
                  <a:pt x="2247608" y="886208"/>
                  <a:pt x="2247878" y="886406"/>
                  <a:pt x="2248202" y="886406"/>
                </a:cubicBezTo>
                <a:lnTo>
                  <a:pt x="2261269" y="886406"/>
                </a:lnTo>
                <a:cubicBezTo>
                  <a:pt x="2261808" y="886406"/>
                  <a:pt x="2262187" y="885866"/>
                  <a:pt x="2261989" y="885363"/>
                </a:cubicBezTo>
                <a:lnTo>
                  <a:pt x="2232616" y="810167"/>
                </a:lnTo>
                <a:cubicBezTo>
                  <a:pt x="2232490" y="809879"/>
                  <a:pt x="2232220" y="809682"/>
                  <a:pt x="2231896" y="809682"/>
                </a:cubicBezTo>
                <a:lnTo>
                  <a:pt x="2217030" y="809682"/>
                </a:lnTo>
                <a:close/>
                <a:moveTo>
                  <a:pt x="2099523" y="809682"/>
                </a:moveTo>
                <a:lnTo>
                  <a:pt x="2099523" y="809700"/>
                </a:lnTo>
                <a:cubicBezTo>
                  <a:pt x="2099091" y="809700"/>
                  <a:pt x="2098749" y="810059"/>
                  <a:pt x="2098749" y="810473"/>
                </a:cubicBezTo>
                <a:lnTo>
                  <a:pt x="2098749" y="885669"/>
                </a:lnTo>
                <a:cubicBezTo>
                  <a:pt x="2098749" y="886100"/>
                  <a:pt x="2099109" y="886442"/>
                  <a:pt x="2099523" y="886442"/>
                </a:cubicBezTo>
                <a:lnTo>
                  <a:pt x="2111816" y="886442"/>
                </a:lnTo>
                <a:cubicBezTo>
                  <a:pt x="2112247" y="886442"/>
                  <a:pt x="2112589" y="886082"/>
                  <a:pt x="2112589" y="885669"/>
                </a:cubicBezTo>
                <a:lnTo>
                  <a:pt x="2112589" y="855522"/>
                </a:lnTo>
                <a:lnTo>
                  <a:pt x="2148585" y="855522"/>
                </a:lnTo>
                <a:cubicBezTo>
                  <a:pt x="2149017" y="855522"/>
                  <a:pt x="2149359" y="855162"/>
                  <a:pt x="2149359" y="854749"/>
                </a:cubicBezTo>
                <a:lnTo>
                  <a:pt x="2149359" y="843460"/>
                </a:lnTo>
                <a:cubicBezTo>
                  <a:pt x="2149359" y="843028"/>
                  <a:pt x="2148998" y="842687"/>
                  <a:pt x="2148585" y="842687"/>
                </a:cubicBezTo>
                <a:lnTo>
                  <a:pt x="2112589" y="842687"/>
                </a:lnTo>
                <a:lnTo>
                  <a:pt x="2112589" y="822517"/>
                </a:lnTo>
                <a:lnTo>
                  <a:pt x="2151878" y="822517"/>
                </a:lnTo>
                <a:cubicBezTo>
                  <a:pt x="2152310" y="822517"/>
                  <a:pt x="2152652" y="822158"/>
                  <a:pt x="2152652" y="821744"/>
                </a:cubicBezTo>
                <a:lnTo>
                  <a:pt x="2152652" y="810455"/>
                </a:lnTo>
                <a:cubicBezTo>
                  <a:pt x="2152652" y="810023"/>
                  <a:pt x="2152292" y="809682"/>
                  <a:pt x="2151878" y="809682"/>
                </a:cubicBezTo>
                <a:close/>
                <a:moveTo>
                  <a:pt x="2044990" y="808369"/>
                </a:moveTo>
                <a:cubicBezTo>
                  <a:pt x="2022835" y="808369"/>
                  <a:pt x="2005377" y="824908"/>
                  <a:pt x="2005377" y="848044"/>
                </a:cubicBezTo>
                <a:cubicBezTo>
                  <a:pt x="2005377" y="871162"/>
                  <a:pt x="2022943" y="887718"/>
                  <a:pt x="2044990" y="887718"/>
                </a:cubicBezTo>
                <a:cubicBezTo>
                  <a:pt x="2067037" y="887718"/>
                  <a:pt x="2084495" y="871162"/>
                  <a:pt x="2084495" y="848044"/>
                </a:cubicBezTo>
                <a:cubicBezTo>
                  <a:pt x="2084495" y="824926"/>
                  <a:pt x="2067145" y="808369"/>
                  <a:pt x="2044990" y="808369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2368067" y="693373"/>
                </a:moveTo>
                <a:lnTo>
                  <a:pt x="2384859" y="693373"/>
                </a:lnTo>
                <a:cubicBezTo>
                  <a:pt x="2394416" y="693373"/>
                  <a:pt x="2398915" y="697436"/>
                  <a:pt x="2398915" y="704663"/>
                </a:cubicBezTo>
                <a:cubicBezTo>
                  <a:pt x="2398915" y="711889"/>
                  <a:pt x="2394398" y="715952"/>
                  <a:pt x="2384859" y="715952"/>
                </a:cubicBezTo>
                <a:lnTo>
                  <a:pt x="2368067" y="715952"/>
                </a:lnTo>
                <a:close/>
                <a:moveTo>
                  <a:pt x="2592103" y="680430"/>
                </a:moveTo>
                <a:cubicBezTo>
                  <a:pt x="2591509" y="680430"/>
                  <a:pt x="2591150" y="681095"/>
                  <a:pt x="2591455" y="681599"/>
                </a:cubicBezTo>
                <a:lnTo>
                  <a:pt x="2619064" y="727026"/>
                </a:lnTo>
                <a:lnTo>
                  <a:pt x="2619010" y="727044"/>
                </a:lnTo>
                <a:lnTo>
                  <a:pt x="2619010" y="756417"/>
                </a:lnTo>
                <a:cubicBezTo>
                  <a:pt x="2619010" y="756849"/>
                  <a:pt x="2619370" y="757190"/>
                  <a:pt x="2619784" y="757190"/>
                </a:cubicBezTo>
                <a:lnTo>
                  <a:pt x="2632184" y="757190"/>
                </a:lnTo>
                <a:cubicBezTo>
                  <a:pt x="2632616" y="757190"/>
                  <a:pt x="2632958" y="756831"/>
                  <a:pt x="2632958" y="756417"/>
                </a:cubicBezTo>
                <a:lnTo>
                  <a:pt x="2632958" y="727044"/>
                </a:lnTo>
                <a:lnTo>
                  <a:pt x="2660566" y="681617"/>
                </a:lnTo>
                <a:cubicBezTo>
                  <a:pt x="2660891" y="681095"/>
                  <a:pt x="2660513" y="680448"/>
                  <a:pt x="2659919" y="680448"/>
                </a:cubicBezTo>
                <a:lnTo>
                  <a:pt x="2646132" y="680448"/>
                </a:lnTo>
                <a:cubicBezTo>
                  <a:pt x="2645880" y="680448"/>
                  <a:pt x="2645629" y="680592"/>
                  <a:pt x="2645484" y="680826"/>
                </a:cubicBezTo>
                <a:lnTo>
                  <a:pt x="2626065" y="713220"/>
                </a:lnTo>
                <a:lnTo>
                  <a:pt x="2606537" y="680808"/>
                </a:lnTo>
                <a:cubicBezTo>
                  <a:pt x="2606411" y="680574"/>
                  <a:pt x="2606159" y="680430"/>
                  <a:pt x="2605889" y="680430"/>
                </a:cubicBezTo>
                <a:close/>
                <a:moveTo>
                  <a:pt x="2522596" y="680430"/>
                </a:moveTo>
                <a:cubicBezTo>
                  <a:pt x="2522164" y="680430"/>
                  <a:pt x="2521822" y="680790"/>
                  <a:pt x="2521822" y="681203"/>
                </a:cubicBezTo>
                <a:lnTo>
                  <a:pt x="2521822" y="692601"/>
                </a:lnTo>
                <a:cubicBezTo>
                  <a:pt x="2521822" y="693032"/>
                  <a:pt x="2522182" y="693373"/>
                  <a:pt x="2522596" y="693373"/>
                </a:cubicBezTo>
                <a:lnTo>
                  <a:pt x="2546191" y="693373"/>
                </a:lnTo>
                <a:lnTo>
                  <a:pt x="2546191" y="756399"/>
                </a:lnTo>
                <a:cubicBezTo>
                  <a:pt x="2546191" y="756831"/>
                  <a:pt x="2546551" y="757172"/>
                  <a:pt x="2546965" y="757172"/>
                </a:cubicBezTo>
                <a:lnTo>
                  <a:pt x="2559365" y="757172"/>
                </a:lnTo>
                <a:cubicBezTo>
                  <a:pt x="2559797" y="757172"/>
                  <a:pt x="2560139" y="756813"/>
                  <a:pt x="2560139" y="756399"/>
                </a:cubicBezTo>
                <a:lnTo>
                  <a:pt x="2560139" y="693373"/>
                </a:lnTo>
                <a:lnTo>
                  <a:pt x="2583734" y="693373"/>
                </a:lnTo>
                <a:cubicBezTo>
                  <a:pt x="2584166" y="693373"/>
                  <a:pt x="2584508" y="693014"/>
                  <a:pt x="2584508" y="692601"/>
                </a:cubicBezTo>
                <a:lnTo>
                  <a:pt x="2584508" y="681203"/>
                </a:lnTo>
                <a:cubicBezTo>
                  <a:pt x="2584508" y="680772"/>
                  <a:pt x="2584148" y="680430"/>
                  <a:pt x="2583734" y="680430"/>
                </a:cubicBezTo>
                <a:close/>
                <a:moveTo>
                  <a:pt x="2497129" y="680430"/>
                </a:moveTo>
                <a:cubicBezTo>
                  <a:pt x="2496697" y="680430"/>
                  <a:pt x="2496355" y="680790"/>
                  <a:pt x="2496355" y="681203"/>
                </a:cubicBezTo>
                <a:lnTo>
                  <a:pt x="2496355" y="756399"/>
                </a:lnTo>
                <a:cubicBezTo>
                  <a:pt x="2496355" y="756831"/>
                  <a:pt x="2496715" y="757172"/>
                  <a:pt x="2497129" y="757172"/>
                </a:cubicBezTo>
                <a:lnTo>
                  <a:pt x="2509422" y="757172"/>
                </a:lnTo>
                <a:cubicBezTo>
                  <a:pt x="2509853" y="757172"/>
                  <a:pt x="2510196" y="756813"/>
                  <a:pt x="2510196" y="756399"/>
                </a:cubicBezTo>
                <a:lnTo>
                  <a:pt x="2510196" y="681203"/>
                </a:lnTo>
                <a:cubicBezTo>
                  <a:pt x="2510196" y="680772"/>
                  <a:pt x="2509835" y="680430"/>
                  <a:pt x="2509422" y="680430"/>
                </a:cubicBezTo>
                <a:close/>
                <a:moveTo>
                  <a:pt x="2355019" y="680430"/>
                </a:moveTo>
                <a:cubicBezTo>
                  <a:pt x="2354587" y="680430"/>
                  <a:pt x="2354245" y="680790"/>
                  <a:pt x="2354245" y="681203"/>
                </a:cubicBezTo>
                <a:lnTo>
                  <a:pt x="2354227" y="681221"/>
                </a:lnTo>
                <a:lnTo>
                  <a:pt x="2354227" y="756417"/>
                </a:lnTo>
                <a:cubicBezTo>
                  <a:pt x="2354227" y="756849"/>
                  <a:pt x="2354587" y="757190"/>
                  <a:pt x="2355001" y="757190"/>
                </a:cubicBezTo>
                <a:lnTo>
                  <a:pt x="2367293" y="757190"/>
                </a:lnTo>
                <a:cubicBezTo>
                  <a:pt x="2367725" y="757190"/>
                  <a:pt x="2368067" y="756831"/>
                  <a:pt x="2368067" y="756417"/>
                </a:cubicBezTo>
                <a:lnTo>
                  <a:pt x="2368067" y="728787"/>
                </a:lnTo>
                <a:lnTo>
                  <a:pt x="2378830" y="728787"/>
                </a:lnTo>
                <a:lnTo>
                  <a:pt x="2399563" y="756867"/>
                </a:lnTo>
                <a:cubicBezTo>
                  <a:pt x="2399707" y="757064"/>
                  <a:pt x="2399924" y="757172"/>
                  <a:pt x="2400176" y="757172"/>
                </a:cubicBezTo>
                <a:lnTo>
                  <a:pt x="2415041" y="757172"/>
                </a:lnTo>
                <a:cubicBezTo>
                  <a:pt x="2415672" y="757172"/>
                  <a:pt x="2416031" y="756453"/>
                  <a:pt x="2415653" y="755950"/>
                </a:cubicBezTo>
                <a:lnTo>
                  <a:pt x="2394416" y="727906"/>
                </a:lnTo>
                <a:cubicBezTo>
                  <a:pt x="2406168" y="725264"/>
                  <a:pt x="2413187" y="716833"/>
                  <a:pt x="2413187" y="704663"/>
                </a:cubicBezTo>
                <a:cubicBezTo>
                  <a:pt x="2413187" y="689742"/>
                  <a:pt x="2402767" y="680430"/>
                  <a:pt x="2386191" y="680430"/>
                </a:cubicBezTo>
                <a:close/>
                <a:moveTo>
                  <a:pt x="2285439" y="680430"/>
                </a:moveTo>
                <a:lnTo>
                  <a:pt x="2285439" y="680448"/>
                </a:lnTo>
                <a:cubicBezTo>
                  <a:pt x="2285008" y="680448"/>
                  <a:pt x="2284666" y="680808"/>
                  <a:pt x="2284666" y="681221"/>
                </a:cubicBezTo>
                <a:lnTo>
                  <a:pt x="2284666" y="756417"/>
                </a:lnTo>
                <a:cubicBezTo>
                  <a:pt x="2284666" y="756849"/>
                  <a:pt x="2285026" y="757190"/>
                  <a:pt x="2285439" y="757190"/>
                </a:cubicBezTo>
                <a:lnTo>
                  <a:pt x="2337795" y="757190"/>
                </a:lnTo>
                <a:cubicBezTo>
                  <a:pt x="2338227" y="757190"/>
                  <a:pt x="2338569" y="756831"/>
                  <a:pt x="2338569" y="756417"/>
                </a:cubicBezTo>
                <a:lnTo>
                  <a:pt x="2338569" y="745128"/>
                </a:lnTo>
                <a:cubicBezTo>
                  <a:pt x="2338569" y="744697"/>
                  <a:pt x="2338209" y="744355"/>
                  <a:pt x="2337795" y="744355"/>
                </a:cubicBezTo>
                <a:lnTo>
                  <a:pt x="2298506" y="744355"/>
                </a:lnTo>
                <a:lnTo>
                  <a:pt x="2298506" y="723754"/>
                </a:lnTo>
                <a:lnTo>
                  <a:pt x="2332648" y="723754"/>
                </a:lnTo>
                <a:cubicBezTo>
                  <a:pt x="2333080" y="723754"/>
                  <a:pt x="2333421" y="723394"/>
                  <a:pt x="2333421" y="722981"/>
                </a:cubicBezTo>
                <a:lnTo>
                  <a:pt x="2333421" y="711799"/>
                </a:lnTo>
                <a:cubicBezTo>
                  <a:pt x="2333421" y="711368"/>
                  <a:pt x="2333062" y="711027"/>
                  <a:pt x="2332648" y="711027"/>
                </a:cubicBezTo>
                <a:lnTo>
                  <a:pt x="2298506" y="711027"/>
                </a:lnTo>
                <a:lnTo>
                  <a:pt x="2298506" y="693266"/>
                </a:lnTo>
                <a:lnTo>
                  <a:pt x="2337795" y="693266"/>
                </a:lnTo>
                <a:cubicBezTo>
                  <a:pt x="2338227" y="693266"/>
                  <a:pt x="2338569" y="692906"/>
                  <a:pt x="2338569" y="692493"/>
                </a:cubicBezTo>
                <a:lnTo>
                  <a:pt x="2338569" y="681203"/>
                </a:lnTo>
                <a:cubicBezTo>
                  <a:pt x="2338569" y="680772"/>
                  <a:pt x="2338209" y="680430"/>
                  <a:pt x="2337795" y="680430"/>
                </a:cubicBezTo>
                <a:close/>
                <a:moveTo>
                  <a:pt x="2201300" y="680430"/>
                </a:moveTo>
                <a:cubicBezTo>
                  <a:pt x="2200760" y="680430"/>
                  <a:pt x="2200382" y="680970"/>
                  <a:pt x="2200580" y="681473"/>
                </a:cubicBezTo>
                <a:lnTo>
                  <a:pt x="2229197" y="756669"/>
                </a:lnTo>
                <a:cubicBezTo>
                  <a:pt x="2229323" y="756957"/>
                  <a:pt x="2229593" y="757154"/>
                  <a:pt x="2229917" y="757154"/>
                </a:cubicBezTo>
                <a:lnTo>
                  <a:pt x="2244549" y="757154"/>
                </a:lnTo>
                <a:cubicBezTo>
                  <a:pt x="2244873" y="757154"/>
                  <a:pt x="2245161" y="756975"/>
                  <a:pt x="2245269" y="756669"/>
                </a:cubicBezTo>
                <a:lnTo>
                  <a:pt x="2273885" y="681473"/>
                </a:lnTo>
                <a:cubicBezTo>
                  <a:pt x="2274065" y="680970"/>
                  <a:pt x="2273705" y="680430"/>
                  <a:pt x="2273165" y="680430"/>
                </a:cubicBezTo>
                <a:lnTo>
                  <a:pt x="2260099" y="680430"/>
                </a:lnTo>
                <a:cubicBezTo>
                  <a:pt x="2259775" y="680430"/>
                  <a:pt x="2259487" y="680628"/>
                  <a:pt x="2259379" y="680934"/>
                </a:cubicBezTo>
                <a:lnTo>
                  <a:pt x="2237170" y="740724"/>
                </a:lnTo>
                <a:lnTo>
                  <a:pt x="2215069" y="680934"/>
                </a:lnTo>
                <a:cubicBezTo>
                  <a:pt x="2214960" y="680628"/>
                  <a:pt x="2214672" y="680430"/>
                  <a:pt x="2214349" y="680430"/>
                </a:cubicBezTo>
                <a:close/>
                <a:moveTo>
                  <a:pt x="2176679" y="680430"/>
                </a:moveTo>
                <a:cubicBezTo>
                  <a:pt x="2176247" y="680430"/>
                  <a:pt x="2175905" y="680790"/>
                  <a:pt x="2175905" y="681203"/>
                </a:cubicBezTo>
                <a:lnTo>
                  <a:pt x="2175905" y="756399"/>
                </a:lnTo>
                <a:cubicBezTo>
                  <a:pt x="2175905" y="756831"/>
                  <a:pt x="2176266" y="757172"/>
                  <a:pt x="2176679" y="757172"/>
                </a:cubicBezTo>
                <a:lnTo>
                  <a:pt x="2188972" y="757172"/>
                </a:lnTo>
                <a:cubicBezTo>
                  <a:pt x="2189404" y="757172"/>
                  <a:pt x="2189746" y="756813"/>
                  <a:pt x="2189746" y="756399"/>
                </a:cubicBezTo>
                <a:lnTo>
                  <a:pt x="2189746" y="681203"/>
                </a:lnTo>
                <a:cubicBezTo>
                  <a:pt x="2189746" y="680772"/>
                  <a:pt x="2189386" y="680430"/>
                  <a:pt x="2188972" y="680430"/>
                </a:cubicBezTo>
                <a:close/>
                <a:moveTo>
                  <a:pt x="2010218" y="680430"/>
                </a:moveTo>
                <a:cubicBezTo>
                  <a:pt x="2009786" y="680430"/>
                  <a:pt x="2009444" y="680790"/>
                  <a:pt x="2009444" y="681203"/>
                </a:cubicBezTo>
                <a:lnTo>
                  <a:pt x="2009444" y="726468"/>
                </a:lnTo>
                <a:cubicBezTo>
                  <a:pt x="2009444" y="747088"/>
                  <a:pt x="2021737" y="758485"/>
                  <a:pt x="2041606" y="758485"/>
                </a:cubicBezTo>
                <a:cubicBezTo>
                  <a:pt x="2061476" y="758485"/>
                  <a:pt x="2073768" y="747069"/>
                  <a:pt x="2073768" y="726468"/>
                </a:cubicBezTo>
                <a:lnTo>
                  <a:pt x="2073768" y="681203"/>
                </a:lnTo>
                <a:cubicBezTo>
                  <a:pt x="2073768" y="680772"/>
                  <a:pt x="2073408" y="680430"/>
                  <a:pt x="2072994" y="680430"/>
                </a:cubicBezTo>
                <a:lnTo>
                  <a:pt x="2060594" y="680430"/>
                </a:lnTo>
                <a:cubicBezTo>
                  <a:pt x="2060162" y="680430"/>
                  <a:pt x="2059820" y="680790"/>
                  <a:pt x="2059820" y="681203"/>
                </a:cubicBezTo>
                <a:lnTo>
                  <a:pt x="2059820" y="725048"/>
                </a:lnTo>
                <a:cubicBezTo>
                  <a:pt x="2059820" y="738854"/>
                  <a:pt x="2053125" y="745434"/>
                  <a:pt x="2041606" y="745434"/>
                </a:cubicBezTo>
                <a:cubicBezTo>
                  <a:pt x="2030088" y="745434"/>
                  <a:pt x="2023285" y="738854"/>
                  <a:pt x="2023285" y="725048"/>
                </a:cubicBezTo>
                <a:lnTo>
                  <a:pt x="2023285" y="681203"/>
                </a:lnTo>
                <a:cubicBezTo>
                  <a:pt x="2023285" y="680772"/>
                  <a:pt x="2022924" y="680430"/>
                  <a:pt x="2022511" y="680430"/>
                </a:cubicBezTo>
                <a:close/>
                <a:moveTo>
                  <a:pt x="2144427" y="680412"/>
                </a:moveTo>
                <a:cubicBezTo>
                  <a:pt x="2143996" y="680412"/>
                  <a:pt x="2143654" y="680772"/>
                  <a:pt x="2143654" y="681186"/>
                </a:cubicBezTo>
                <a:lnTo>
                  <a:pt x="2143654" y="734468"/>
                </a:lnTo>
                <a:lnTo>
                  <a:pt x="2105588" y="680754"/>
                </a:lnTo>
                <a:cubicBezTo>
                  <a:pt x="2105444" y="680556"/>
                  <a:pt x="2105210" y="680430"/>
                  <a:pt x="2104958" y="680430"/>
                </a:cubicBezTo>
                <a:lnTo>
                  <a:pt x="2091964" y="680430"/>
                </a:lnTo>
                <a:cubicBezTo>
                  <a:pt x="2091532" y="680430"/>
                  <a:pt x="2091190" y="680790"/>
                  <a:pt x="2091190" y="681203"/>
                </a:cubicBezTo>
                <a:lnTo>
                  <a:pt x="2091190" y="756399"/>
                </a:lnTo>
                <a:cubicBezTo>
                  <a:pt x="2091190" y="756831"/>
                  <a:pt x="2091550" y="757172"/>
                  <a:pt x="2091964" y="757172"/>
                </a:cubicBezTo>
                <a:lnTo>
                  <a:pt x="2104256" y="757172"/>
                </a:lnTo>
                <a:cubicBezTo>
                  <a:pt x="2104688" y="757172"/>
                  <a:pt x="2105030" y="756813"/>
                  <a:pt x="2105030" y="756399"/>
                </a:cubicBezTo>
                <a:lnTo>
                  <a:pt x="2105030" y="703009"/>
                </a:lnTo>
                <a:lnTo>
                  <a:pt x="2143095" y="756831"/>
                </a:lnTo>
                <a:cubicBezTo>
                  <a:pt x="2143240" y="757028"/>
                  <a:pt x="2143473" y="757154"/>
                  <a:pt x="2143725" y="757154"/>
                </a:cubicBezTo>
                <a:lnTo>
                  <a:pt x="2156720" y="757154"/>
                </a:lnTo>
                <a:cubicBezTo>
                  <a:pt x="2157152" y="757154"/>
                  <a:pt x="2157494" y="756795"/>
                  <a:pt x="2157494" y="756381"/>
                </a:cubicBezTo>
                <a:lnTo>
                  <a:pt x="2157494" y="681186"/>
                </a:lnTo>
                <a:cubicBezTo>
                  <a:pt x="2157494" y="680754"/>
                  <a:pt x="2157134" y="680412"/>
                  <a:pt x="2156720" y="680412"/>
                </a:cubicBezTo>
                <a:close/>
                <a:moveTo>
                  <a:pt x="2453898" y="679118"/>
                </a:moveTo>
                <a:cubicBezTo>
                  <a:pt x="2436783" y="679118"/>
                  <a:pt x="2425696" y="688754"/>
                  <a:pt x="2425696" y="702128"/>
                </a:cubicBezTo>
                <a:cubicBezTo>
                  <a:pt x="2425696" y="712321"/>
                  <a:pt x="2432391" y="719332"/>
                  <a:pt x="2444575" y="722298"/>
                </a:cubicBezTo>
                <a:lnTo>
                  <a:pt x="2458074" y="725480"/>
                </a:lnTo>
                <a:cubicBezTo>
                  <a:pt x="2466407" y="727457"/>
                  <a:pt x="2469592" y="730747"/>
                  <a:pt x="2469592" y="735457"/>
                </a:cubicBezTo>
                <a:cubicBezTo>
                  <a:pt x="2469592" y="741479"/>
                  <a:pt x="2464319" y="745865"/>
                  <a:pt x="2454996" y="745865"/>
                </a:cubicBezTo>
                <a:cubicBezTo>
                  <a:pt x="2447941" y="745865"/>
                  <a:pt x="2440472" y="743384"/>
                  <a:pt x="2432895" y="737883"/>
                </a:cubicBezTo>
                <a:cubicBezTo>
                  <a:pt x="2432553" y="737650"/>
                  <a:pt x="2432085" y="737704"/>
                  <a:pt x="2431833" y="738045"/>
                </a:cubicBezTo>
                <a:lnTo>
                  <a:pt x="2424708" y="747678"/>
                </a:lnTo>
                <a:lnTo>
                  <a:pt x="2424706" y="747663"/>
                </a:lnTo>
                <a:lnTo>
                  <a:pt x="2424706" y="747681"/>
                </a:lnTo>
                <a:lnTo>
                  <a:pt x="2424708" y="747678"/>
                </a:lnTo>
                <a:lnTo>
                  <a:pt x="2424850" y="748741"/>
                </a:lnTo>
                <a:cubicBezTo>
                  <a:pt x="2432895" y="755015"/>
                  <a:pt x="2443514" y="758466"/>
                  <a:pt x="2454547" y="758466"/>
                </a:cubicBezTo>
                <a:cubicBezTo>
                  <a:pt x="2472760" y="758466"/>
                  <a:pt x="2483631" y="748831"/>
                  <a:pt x="2483631" y="734468"/>
                </a:cubicBezTo>
                <a:cubicBezTo>
                  <a:pt x="2483631" y="723736"/>
                  <a:pt x="2477368" y="716941"/>
                  <a:pt x="2464859" y="713867"/>
                </a:cubicBezTo>
                <a:lnTo>
                  <a:pt x="2451361" y="710685"/>
                </a:lnTo>
                <a:cubicBezTo>
                  <a:pt x="2442596" y="708618"/>
                  <a:pt x="2439626" y="705652"/>
                  <a:pt x="2439626" y="701265"/>
                </a:cubicBezTo>
                <a:cubicBezTo>
                  <a:pt x="2439626" y="695783"/>
                  <a:pt x="2444575" y="691612"/>
                  <a:pt x="2453682" y="691612"/>
                </a:cubicBezTo>
                <a:cubicBezTo>
                  <a:pt x="2460269" y="691612"/>
                  <a:pt x="2466659" y="693877"/>
                  <a:pt x="2472436" y="699000"/>
                </a:cubicBezTo>
                <a:cubicBezTo>
                  <a:pt x="2472742" y="699270"/>
                  <a:pt x="2473210" y="699270"/>
                  <a:pt x="2473498" y="698964"/>
                </a:cubicBezTo>
                <a:lnTo>
                  <a:pt x="2481471" y="690425"/>
                </a:lnTo>
                <a:cubicBezTo>
                  <a:pt x="2481759" y="690120"/>
                  <a:pt x="2481741" y="689616"/>
                  <a:pt x="2481435" y="689329"/>
                </a:cubicBezTo>
                <a:cubicBezTo>
                  <a:pt x="2474236" y="682659"/>
                  <a:pt x="2464265" y="679118"/>
                  <a:pt x="2453898" y="679118"/>
                </a:cubicBezTo>
                <a:close/>
                <a:moveTo>
                  <a:pt x="1894168" y="679118"/>
                </a:moveTo>
                <a:cubicBezTo>
                  <a:pt x="1893741" y="679118"/>
                  <a:pt x="1893394" y="679464"/>
                  <a:pt x="1893394" y="679891"/>
                </a:cubicBezTo>
                <a:lnTo>
                  <a:pt x="1893394" y="1016178"/>
                </a:lnTo>
                <a:cubicBezTo>
                  <a:pt x="1893394" y="1016605"/>
                  <a:pt x="1893741" y="1016951"/>
                  <a:pt x="1894168" y="1016951"/>
                </a:cubicBezTo>
                <a:lnTo>
                  <a:pt x="1902825" y="1016951"/>
                </a:lnTo>
                <a:cubicBezTo>
                  <a:pt x="1903253" y="1016951"/>
                  <a:pt x="1903599" y="1016605"/>
                  <a:pt x="1903599" y="1016178"/>
                </a:cubicBezTo>
                <a:lnTo>
                  <a:pt x="1903599" y="679891"/>
                </a:lnTo>
                <a:cubicBezTo>
                  <a:pt x="1903599" y="679464"/>
                  <a:pt x="1903253" y="679118"/>
                  <a:pt x="1902825" y="679118"/>
                </a:cubicBez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95E86C-603C-44F7-83F9-8134D6D95E0E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6582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A3B903-E368-4723-ADD7-D1583A4B4CB0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grpSp>
        <p:nvGrpSpPr>
          <p:cNvPr id="2" name="Graphic 10">
            <a:extLst>
              <a:ext uri="{FF2B5EF4-FFF2-40B4-BE49-F238E27FC236}">
                <a16:creationId xmlns:a16="http://schemas.microsoft.com/office/drawing/2014/main" id="{FAA310E7-1907-40FB-7FB3-07AC27640316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C2D1F85-A62C-D889-D9A5-5612D3D7F7CA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C691A2A-AD2F-8B00-86DE-D2C56C08C600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5881590-E4DD-3058-9B02-DA61A00CFA86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4248814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5C7AA20-E1FA-45E2-9083-4F94E7F6210C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grpSp>
        <p:nvGrpSpPr>
          <p:cNvPr id="10" name="Graphic 10">
            <a:extLst>
              <a:ext uri="{FF2B5EF4-FFF2-40B4-BE49-F238E27FC236}">
                <a16:creationId xmlns:a16="http://schemas.microsoft.com/office/drawing/2014/main" id="{C06E3D14-4ECF-8D83-CA6B-9C0FD02F775F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839208-3C04-8305-6D57-CDF245116F6B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5B6C7C9-8B51-8E54-1D8D-FDCDB0B9F59C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BD6D133-3464-112B-7FA8-C09B3045EFA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8522107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B115C7D-5372-4BC4-87A3-D6F97EA9508D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39750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7459FB7-AC3A-4BBC-A5ED-BAEC199EB0EE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49809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2546B5E-38BF-4B11-9DE9-FA81DA65D2F6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51567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E2768DA-3E4C-47DB-9D63-BFA383BAFA71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22835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3925793-77C6-4810-BD15-8AC450367699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73705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57F79B9-6C1F-41BF-B456-17ECB860694D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Thank you!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  <p:grpSp>
        <p:nvGrpSpPr>
          <p:cNvPr id="4" name="Graphic 10">
            <a:extLst>
              <a:ext uri="{FF2B5EF4-FFF2-40B4-BE49-F238E27FC236}">
                <a16:creationId xmlns:a16="http://schemas.microsoft.com/office/drawing/2014/main" id="{2D650DD3-F273-54B8-C9A7-86C7953C086A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2FE4E17-9DD0-5842-FDCE-187F8E745051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3B4ACDB-0562-A531-BD0F-69A5D332EF5C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DEEAC99-079F-B185-6068-5CF626F22FA8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5944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2F6AC21-BFC3-4525-8B41-8B5913F62ABC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97011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 userDrawn="1"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6D865C2-7BB3-49EE-851A-EE1F81E0825E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 err="1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2008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DE3B9E7-321A-4E6C-8E9F-AD1E1D839DFB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grpSp>
        <p:nvGrpSpPr>
          <p:cNvPr id="3" name="Graphic 10">
            <a:extLst>
              <a:ext uri="{FF2B5EF4-FFF2-40B4-BE49-F238E27FC236}">
                <a16:creationId xmlns:a16="http://schemas.microsoft.com/office/drawing/2014/main" id="{E6D829A7-C904-8A9A-23A5-FCBB631672D1}"/>
              </a:ext>
            </a:extLst>
          </p:cNvPr>
          <p:cNvGrpSpPr/>
          <p:nvPr userDrawn="1"/>
        </p:nvGrpSpPr>
        <p:grpSpPr>
          <a:xfrm>
            <a:off x="515936" y="512763"/>
            <a:ext cx="2144749" cy="508682"/>
            <a:chOff x="419100" y="2082800"/>
            <a:chExt cx="7770288" cy="1842923"/>
          </a:xfrm>
          <a:solidFill>
            <a:schemeClr val="bg2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4155CDF-5BB2-0B73-B13E-F402F1F0D016}"/>
                </a:ext>
              </a:extLst>
            </p:cNvPr>
            <p:cNvSpPr/>
            <p:nvPr/>
          </p:nvSpPr>
          <p:spPr>
            <a:xfrm>
              <a:off x="419100" y="2082800"/>
              <a:ext cx="4622752" cy="1842923"/>
            </a:xfrm>
            <a:custGeom>
              <a:avLst/>
              <a:gdLst>
                <a:gd name="connsiteX0" fmla="*/ 1288706 w 4622752"/>
                <a:gd name="connsiteY0" fmla="*/ 614937 h 1842923"/>
                <a:gd name="connsiteX1" fmla="*/ 1288706 w 4622752"/>
                <a:gd name="connsiteY1" fmla="*/ 1814398 h 1842923"/>
                <a:gd name="connsiteX2" fmla="*/ 1276447 w 4622752"/>
                <a:gd name="connsiteY2" fmla="*/ 1826642 h 1842923"/>
                <a:gd name="connsiteX3" fmla="*/ 1055860 w 4622752"/>
                <a:gd name="connsiteY3" fmla="*/ 1826642 h 1842923"/>
                <a:gd name="connsiteX4" fmla="*/ 1043601 w 4622752"/>
                <a:gd name="connsiteY4" fmla="*/ 1814398 h 1842923"/>
                <a:gd name="connsiteX5" fmla="*/ 1043601 w 4622752"/>
                <a:gd name="connsiteY5" fmla="*/ 985841 h 1842923"/>
                <a:gd name="connsiteX6" fmla="*/ 712687 w 4622752"/>
                <a:gd name="connsiteY6" fmla="*/ 1622661 h 1842923"/>
                <a:gd name="connsiteX7" fmla="*/ 574193 w 4622752"/>
                <a:gd name="connsiteY7" fmla="*/ 1622661 h 1842923"/>
                <a:gd name="connsiteX8" fmla="*/ 245039 w 4622752"/>
                <a:gd name="connsiteY8" fmla="*/ 985841 h 1842923"/>
                <a:gd name="connsiteX9" fmla="*/ 245039 w 4622752"/>
                <a:gd name="connsiteY9" fmla="*/ 1814398 h 1842923"/>
                <a:gd name="connsiteX10" fmla="*/ 232781 w 4622752"/>
                <a:gd name="connsiteY10" fmla="*/ 1826642 h 1842923"/>
                <a:gd name="connsiteX11" fmla="*/ 12258 w 4622752"/>
                <a:gd name="connsiteY11" fmla="*/ 1826642 h 1842923"/>
                <a:gd name="connsiteX12" fmla="*/ 0 w 4622752"/>
                <a:gd name="connsiteY12" fmla="*/ 1814398 h 1842923"/>
                <a:gd name="connsiteX13" fmla="*/ 0 w 4622752"/>
                <a:gd name="connsiteY13" fmla="*/ 614937 h 1842923"/>
                <a:gd name="connsiteX14" fmla="*/ 12258 w 4622752"/>
                <a:gd name="connsiteY14" fmla="*/ 602693 h 1842923"/>
                <a:gd name="connsiteX15" fmla="*/ 294269 w 4622752"/>
                <a:gd name="connsiteY15" fmla="*/ 602693 h 1842923"/>
                <a:gd name="connsiteX16" fmla="*/ 310635 w 4622752"/>
                <a:gd name="connsiteY16" fmla="*/ 612658 h 1842923"/>
                <a:gd name="connsiteX17" fmla="*/ 645266 w 4622752"/>
                <a:gd name="connsiteY17" fmla="*/ 1262309 h 1842923"/>
                <a:gd name="connsiteX18" fmla="*/ 981722 w 4622752"/>
                <a:gd name="connsiteY18" fmla="*/ 612593 h 1842923"/>
                <a:gd name="connsiteX19" fmla="*/ 998023 w 4622752"/>
                <a:gd name="connsiteY19" fmla="*/ 602693 h 1842923"/>
                <a:gd name="connsiteX20" fmla="*/ 1276512 w 4622752"/>
                <a:gd name="connsiteY20" fmla="*/ 602693 h 1842923"/>
                <a:gd name="connsiteX21" fmla="*/ 1288771 w 4622752"/>
                <a:gd name="connsiteY21" fmla="*/ 614937 h 1842923"/>
                <a:gd name="connsiteX22" fmla="*/ 4074446 w 4622752"/>
                <a:gd name="connsiteY22" fmla="*/ 833311 h 1842923"/>
                <a:gd name="connsiteX23" fmla="*/ 4074446 w 4622752"/>
                <a:gd name="connsiteY23" fmla="*/ 833311 h 1842923"/>
                <a:gd name="connsiteX24" fmla="*/ 4610494 w 4622752"/>
                <a:gd name="connsiteY24" fmla="*/ 833311 h 1842923"/>
                <a:gd name="connsiteX25" fmla="*/ 4622753 w 4622752"/>
                <a:gd name="connsiteY25" fmla="*/ 821067 h 1842923"/>
                <a:gd name="connsiteX26" fmla="*/ 4622753 w 4622752"/>
                <a:gd name="connsiteY26" fmla="*/ 614937 h 1842923"/>
                <a:gd name="connsiteX27" fmla="*/ 4610494 w 4622752"/>
                <a:gd name="connsiteY27" fmla="*/ 602693 h 1842923"/>
                <a:gd name="connsiteX28" fmla="*/ 4074446 w 4622752"/>
                <a:gd name="connsiteY28" fmla="*/ 602693 h 1842923"/>
                <a:gd name="connsiteX29" fmla="*/ 3771635 w 4622752"/>
                <a:gd name="connsiteY29" fmla="*/ 905147 h 1842923"/>
                <a:gd name="connsiteX30" fmla="*/ 3771635 w 4622752"/>
                <a:gd name="connsiteY30" fmla="*/ 905147 h 1842923"/>
                <a:gd name="connsiteX31" fmla="*/ 3771635 w 4622752"/>
                <a:gd name="connsiteY31" fmla="*/ 1524188 h 1842923"/>
                <a:gd name="connsiteX32" fmla="*/ 4074446 w 4622752"/>
                <a:gd name="connsiteY32" fmla="*/ 1826642 h 1842923"/>
                <a:gd name="connsiteX33" fmla="*/ 4610494 w 4622752"/>
                <a:gd name="connsiteY33" fmla="*/ 1826642 h 1842923"/>
                <a:gd name="connsiteX34" fmla="*/ 4622753 w 4622752"/>
                <a:gd name="connsiteY34" fmla="*/ 1814398 h 1842923"/>
                <a:gd name="connsiteX35" fmla="*/ 4622753 w 4622752"/>
                <a:gd name="connsiteY35" fmla="*/ 1608268 h 1842923"/>
                <a:gd name="connsiteX36" fmla="*/ 4610494 w 4622752"/>
                <a:gd name="connsiteY36" fmla="*/ 1596024 h 1842923"/>
                <a:gd name="connsiteX37" fmla="*/ 4074446 w 4622752"/>
                <a:gd name="connsiteY37" fmla="*/ 1596024 h 1842923"/>
                <a:gd name="connsiteX38" fmla="*/ 4016740 w 4622752"/>
                <a:gd name="connsiteY38" fmla="*/ 1538386 h 1842923"/>
                <a:gd name="connsiteX39" fmla="*/ 4016740 w 4622752"/>
                <a:gd name="connsiteY39" fmla="*/ 1326394 h 1842923"/>
                <a:gd name="connsiteX40" fmla="*/ 4552788 w 4622752"/>
                <a:gd name="connsiteY40" fmla="*/ 1326394 h 1842923"/>
                <a:gd name="connsiteX41" fmla="*/ 4565046 w 4622752"/>
                <a:gd name="connsiteY41" fmla="*/ 1314150 h 1842923"/>
                <a:gd name="connsiteX42" fmla="*/ 4565046 w 4622752"/>
                <a:gd name="connsiteY42" fmla="*/ 1108021 h 1842923"/>
                <a:gd name="connsiteX43" fmla="*/ 4552788 w 4622752"/>
                <a:gd name="connsiteY43" fmla="*/ 1095777 h 1842923"/>
                <a:gd name="connsiteX44" fmla="*/ 4016740 w 4622752"/>
                <a:gd name="connsiteY44" fmla="*/ 1095777 h 1842923"/>
                <a:gd name="connsiteX45" fmla="*/ 4016740 w 4622752"/>
                <a:gd name="connsiteY45" fmla="*/ 890884 h 1842923"/>
                <a:gd name="connsiteX46" fmla="*/ 4074446 w 4622752"/>
                <a:gd name="connsiteY46" fmla="*/ 833246 h 1842923"/>
                <a:gd name="connsiteX47" fmla="*/ 338543 w 4622752"/>
                <a:gd name="connsiteY47" fmla="*/ 94566 h 1842923"/>
                <a:gd name="connsiteX48" fmla="*/ 338543 w 4622752"/>
                <a:gd name="connsiteY48" fmla="*/ 12114 h 1842923"/>
                <a:gd name="connsiteX49" fmla="*/ 333978 w 4622752"/>
                <a:gd name="connsiteY49" fmla="*/ 7555 h 1842923"/>
                <a:gd name="connsiteX50" fmla="*/ 4564 w 4622752"/>
                <a:gd name="connsiteY50" fmla="*/ 7555 h 1842923"/>
                <a:gd name="connsiteX51" fmla="*/ 0 w 4622752"/>
                <a:gd name="connsiteY51" fmla="*/ 12114 h 1842923"/>
                <a:gd name="connsiteX52" fmla="*/ 0 w 4622752"/>
                <a:gd name="connsiteY52" fmla="*/ 94566 h 1842923"/>
                <a:gd name="connsiteX53" fmla="*/ 4564 w 4622752"/>
                <a:gd name="connsiteY53" fmla="*/ 99125 h 1842923"/>
                <a:gd name="connsiteX54" fmla="*/ 120563 w 4622752"/>
                <a:gd name="connsiteY54" fmla="*/ 99125 h 1842923"/>
                <a:gd name="connsiteX55" fmla="*/ 120563 w 4622752"/>
                <a:gd name="connsiteY55" fmla="*/ 435836 h 1842923"/>
                <a:gd name="connsiteX56" fmla="*/ 125128 w 4622752"/>
                <a:gd name="connsiteY56" fmla="*/ 440395 h 1842923"/>
                <a:gd name="connsiteX57" fmla="*/ 213285 w 4622752"/>
                <a:gd name="connsiteY57" fmla="*/ 440395 h 1842923"/>
                <a:gd name="connsiteX58" fmla="*/ 217849 w 4622752"/>
                <a:gd name="connsiteY58" fmla="*/ 435836 h 1842923"/>
                <a:gd name="connsiteX59" fmla="*/ 217849 w 4622752"/>
                <a:gd name="connsiteY59" fmla="*/ 99125 h 1842923"/>
                <a:gd name="connsiteX60" fmla="*/ 333848 w 4622752"/>
                <a:gd name="connsiteY60" fmla="*/ 99125 h 1842923"/>
                <a:gd name="connsiteX61" fmla="*/ 338412 w 4622752"/>
                <a:gd name="connsiteY61" fmla="*/ 94566 h 1842923"/>
                <a:gd name="connsiteX62" fmla="*/ 747181 w 4622752"/>
                <a:gd name="connsiteY62" fmla="*/ 7555 h 1842923"/>
                <a:gd name="connsiteX63" fmla="*/ 659024 w 4622752"/>
                <a:gd name="connsiteY63" fmla="*/ 7555 h 1842923"/>
                <a:gd name="connsiteX64" fmla="*/ 654460 w 4622752"/>
                <a:gd name="connsiteY64" fmla="*/ 12114 h 1842923"/>
                <a:gd name="connsiteX65" fmla="*/ 654460 w 4622752"/>
                <a:gd name="connsiteY65" fmla="*/ 176887 h 1842923"/>
                <a:gd name="connsiteX66" fmla="*/ 480493 w 4622752"/>
                <a:gd name="connsiteY66" fmla="*/ 176887 h 1842923"/>
                <a:gd name="connsiteX67" fmla="*/ 480493 w 4622752"/>
                <a:gd name="connsiteY67" fmla="*/ 12114 h 1842923"/>
                <a:gd name="connsiteX68" fmla="*/ 475929 w 4622752"/>
                <a:gd name="connsiteY68" fmla="*/ 7555 h 1842923"/>
                <a:gd name="connsiteX69" fmla="*/ 387772 w 4622752"/>
                <a:gd name="connsiteY69" fmla="*/ 7555 h 1842923"/>
                <a:gd name="connsiteX70" fmla="*/ 383208 w 4622752"/>
                <a:gd name="connsiteY70" fmla="*/ 12114 h 1842923"/>
                <a:gd name="connsiteX71" fmla="*/ 383208 w 4622752"/>
                <a:gd name="connsiteY71" fmla="*/ 435771 h 1842923"/>
                <a:gd name="connsiteX72" fmla="*/ 387772 w 4622752"/>
                <a:gd name="connsiteY72" fmla="*/ 440330 h 1842923"/>
                <a:gd name="connsiteX73" fmla="*/ 475929 w 4622752"/>
                <a:gd name="connsiteY73" fmla="*/ 440330 h 1842923"/>
                <a:gd name="connsiteX74" fmla="*/ 480493 w 4622752"/>
                <a:gd name="connsiteY74" fmla="*/ 435771 h 1842923"/>
                <a:gd name="connsiteX75" fmla="*/ 480493 w 4622752"/>
                <a:gd name="connsiteY75" fmla="*/ 268457 h 1842923"/>
                <a:gd name="connsiteX76" fmla="*/ 654460 w 4622752"/>
                <a:gd name="connsiteY76" fmla="*/ 268457 h 1842923"/>
                <a:gd name="connsiteX77" fmla="*/ 654460 w 4622752"/>
                <a:gd name="connsiteY77" fmla="*/ 435771 h 1842923"/>
                <a:gd name="connsiteX78" fmla="*/ 659024 w 4622752"/>
                <a:gd name="connsiteY78" fmla="*/ 440330 h 1842923"/>
                <a:gd name="connsiteX79" fmla="*/ 747181 w 4622752"/>
                <a:gd name="connsiteY79" fmla="*/ 440330 h 1842923"/>
                <a:gd name="connsiteX80" fmla="*/ 751745 w 4622752"/>
                <a:gd name="connsiteY80" fmla="*/ 435771 h 1842923"/>
                <a:gd name="connsiteX81" fmla="*/ 751745 w 4622752"/>
                <a:gd name="connsiteY81" fmla="*/ 12114 h 1842923"/>
                <a:gd name="connsiteX82" fmla="*/ 747181 w 4622752"/>
                <a:gd name="connsiteY82" fmla="*/ 7555 h 1842923"/>
                <a:gd name="connsiteX83" fmla="*/ 1029973 w 4622752"/>
                <a:gd name="connsiteY83" fmla="*/ 447950 h 1842923"/>
                <a:gd name="connsiteX84" fmla="*/ 1259233 w 4622752"/>
                <a:gd name="connsiteY84" fmla="*/ 223975 h 1842923"/>
                <a:gd name="connsiteX85" fmla="*/ 1029973 w 4622752"/>
                <a:gd name="connsiteY85" fmla="*/ 0 h 1842923"/>
                <a:gd name="connsiteX86" fmla="*/ 800714 w 4622752"/>
                <a:gd name="connsiteY86" fmla="*/ 223975 h 1842923"/>
                <a:gd name="connsiteX87" fmla="*/ 1029973 w 4622752"/>
                <a:gd name="connsiteY87" fmla="*/ 447950 h 1842923"/>
                <a:gd name="connsiteX88" fmla="*/ 1029973 w 4622752"/>
                <a:gd name="connsiteY88" fmla="*/ 354491 h 1842923"/>
                <a:gd name="connsiteX89" fmla="*/ 900607 w 4622752"/>
                <a:gd name="connsiteY89" fmla="*/ 224040 h 1842923"/>
                <a:gd name="connsiteX90" fmla="*/ 1029973 w 4622752"/>
                <a:gd name="connsiteY90" fmla="*/ 93589 h 1842923"/>
                <a:gd name="connsiteX91" fmla="*/ 1159340 w 4622752"/>
                <a:gd name="connsiteY91" fmla="*/ 224040 h 1842923"/>
                <a:gd name="connsiteX92" fmla="*/ 1029973 w 4622752"/>
                <a:gd name="connsiteY92" fmla="*/ 354491 h 1842923"/>
                <a:gd name="connsiteX93" fmla="*/ 1771481 w 4622752"/>
                <a:gd name="connsiteY93" fmla="*/ 7555 h 1842923"/>
                <a:gd name="connsiteX94" fmla="*/ 1662850 w 4622752"/>
                <a:gd name="connsiteY94" fmla="*/ 7555 h 1842923"/>
                <a:gd name="connsiteX95" fmla="*/ 1654765 w 4622752"/>
                <a:gd name="connsiteY95" fmla="*/ 12374 h 1842923"/>
                <a:gd name="connsiteX96" fmla="*/ 1542417 w 4622752"/>
                <a:gd name="connsiteY96" fmla="*/ 221435 h 1842923"/>
                <a:gd name="connsiteX97" fmla="*/ 1430722 w 4622752"/>
                <a:gd name="connsiteY97" fmla="*/ 12374 h 1842923"/>
                <a:gd name="connsiteX98" fmla="*/ 1422636 w 4622752"/>
                <a:gd name="connsiteY98" fmla="*/ 7555 h 1842923"/>
                <a:gd name="connsiteX99" fmla="*/ 1312114 w 4622752"/>
                <a:gd name="connsiteY99" fmla="*/ 7555 h 1842923"/>
                <a:gd name="connsiteX100" fmla="*/ 1307550 w 4622752"/>
                <a:gd name="connsiteY100" fmla="*/ 12114 h 1842923"/>
                <a:gd name="connsiteX101" fmla="*/ 1307550 w 4622752"/>
                <a:gd name="connsiteY101" fmla="*/ 435771 h 1842923"/>
                <a:gd name="connsiteX102" fmla="*/ 1312114 w 4622752"/>
                <a:gd name="connsiteY102" fmla="*/ 440330 h 1842923"/>
                <a:gd name="connsiteX103" fmla="*/ 1400271 w 4622752"/>
                <a:gd name="connsiteY103" fmla="*/ 440330 h 1842923"/>
                <a:gd name="connsiteX104" fmla="*/ 1404835 w 4622752"/>
                <a:gd name="connsiteY104" fmla="*/ 435771 h 1842923"/>
                <a:gd name="connsiteX105" fmla="*/ 1404835 w 4622752"/>
                <a:gd name="connsiteY105" fmla="*/ 162494 h 1842923"/>
                <a:gd name="connsiteX106" fmla="*/ 1514118 w 4622752"/>
                <a:gd name="connsiteY106" fmla="*/ 367647 h 1842923"/>
                <a:gd name="connsiteX107" fmla="*/ 1569412 w 4622752"/>
                <a:gd name="connsiteY107" fmla="*/ 367647 h 1842923"/>
                <a:gd name="connsiteX108" fmla="*/ 1678695 w 4622752"/>
                <a:gd name="connsiteY108" fmla="*/ 162494 h 1842923"/>
                <a:gd name="connsiteX109" fmla="*/ 1678695 w 4622752"/>
                <a:gd name="connsiteY109" fmla="*/ 435836 h 1842923"/>
                <a:gd name="connsiteX110" fmla="*/ 1683259 w 4622752"/>
                <a:gd name="connsiteY110" fmla="*/ 440395 h 1842923"/>
                <a:gd name="connsiteX111" fmla="*/ 1771416 w 4622752"/>
                <a:gd name="connsiteY111" fmla="*/ 440395 h 1842923"/>
                <a:gd name="connsiteX112" fmla="*/ 1775980 w 4622752"/>
                <a:gd name="connsiteY112" fmla="*/ 435836 h 1842923"/>
                <a:gd name="connsiteX113" fmla="*/ 1775980 w 4622752"/>
                <a:gd name="connsiteY113" fmla="*/ 12114 h 1842923"/>
                <a:gd name="connsiteX114" fmla="*/ 1771416 w 4622752"/>
                <a:gd name="connsiteY114" fmla="*/ 7555 h 1842923"/>
                <a:gd name="connsiteX115" fmla="*/ 2141909 w 4622752"/>
                <a:gd name="connsiteY115" fmla="*/ 434338 h 1842923"/>
                <a:gd name="connsiteX116" fmla="*/ 2150582 w 4622752"/>
                <a:gd name="connsiteY116" fmla="*/ 440460 h 1842923"/>
                <a:gd name="connsiteX117" fmla="*/ 2244281 w 4622752"/>
                <a:gd name="connsiteY117" fmla="*/ 440460 h 1842923"/>
                <a:gd name="connsiteX118" fmla="*/ 2248584 w 4622752"/>
                <a:gd name="connsiteY118" fmla="*/ 434273 h 1842923"/>
                <a:gd name="connsiteX119" fmla="*/ 2089745 w 4622752"/>
                <a:gd name="connsiteY119" fmla="*/ 13481 h 1842923"/>
                <a:gd name="connsiteX120" fmla="*/ 2081138 w 4622752"/>
                <a:gd name="connsiteY120" fmla="*/ 7555 h 1842923"/>
                <a:gd name="connsiteX121" fmla="*/ 1978897 w 4622752"/>
                <a:gd name="connsiteY121" fmla="*/ 7555 h 1842923"/>
                <a:gd name="connsiteX122" fmla="*/ 1970291 w 4622752"/>
                <a:gd name="connsiteY122" fmla="*/ 13481 h 1842923"/>
                <a:gd name="connsiteX123" fmla="*/ 1812169 w 4622752"/>
                <a:gd name="connsiteY123" fmla="*/ 434208 h 1842923"/>
                <a:gd name="connsiteX124" fmla="*/ 1816472 w 4622752"/>
                <a:gd name="connsiteY124" fmla="*/ 440395 h 1842923"/>
                <a:gd name="connsiteX125" fmla="*/ 1907629 w 4622752"/>
                <a:gd name="connsiteY125" fmla="*/ 440395 h 1842923"/>
                <a:gd name="connsiteX126" fmla="*/ 1916301 w 4622752"/>
                <a:gd name="connsiteY126" fmla="*/ 434273 h 1842923"/>
                <a:gd name="connsiteX127" fmla="*/ 1941144 w 4622752"/>
                <a:gd name="connsiteY127" fmla="*/ 364456 h 1842923"/>
                <a:gd name="connsiteX128" fmla="*/ 2117001 w 4622752"/>
                <a:gd name="connsiteY128" fmla="*/ 364456 h 1842923"/>
                <a:gd name="connsiteX129" fmla="*/ 2141844 w 4622752"/>
                <a:gd name="connsiteY129" fmla="*/ 434273 h 1842923"/>
                <a:gd name="connsiteX130" fmla="*/ 1972638 w 4622752"/>
                <a:gd name="connsiteY130" fmla="*/ 274840 h 1842923"/>
                <a:gd name="connsiteX131" fmla="*/ 2029170 w 4622752"/>
                <a:gd name="connsiteY131" fmla="*/ 114886 h 1842923"/>
                <a:gd name="connsiteX132" fmla="*/ 2085703 w 4622752"/>
                <a:gd name="connsiteY132" fmla="*/ 274840 h 1842923"/>
                <a:gd name="connsiteX133" fmla="*/ 1972638 w 4622752"/>
                <a:gd name="connsiteY133" fmla="*/ 274840 h 1842923"/>
                <a:gd name="connsiteX134" fmla="*/ 2248062 w 4622752"/>
                <a:gd name="connsiteY134" fmla="*/ 382952 h 1842923"/>
                <a:gd name="connsiteX135" fmla="*/ 2429005 w 4622752"/>
                <a:gd name="connsiteY135" fmla="*/ 448015 h 1842923"/>
                <a:gd name="connsiteX136" fmla="*/ 2600494 w 4622752"/>
                <a:gd name="connsiteY136" fmla="*/ 314372 h 1842923"/>
                <a:gd name="connsiteX137" fmla="*/ 2440938 w 4622752"/>
                <a:gd name="connsiteY137" fmla="*/ 175129 h 1842923"/>
                <a:gd name="connsiteX138" fmla="*/ 2361779 w 4622752"/>
                <a:gd name="connsiteY138" fmla="*/ 125567 h 1842923"/>
                <a:gd name="connsiteX139" fmla="*/ 2428354 w 4622752"/>
                <a:gd name="connsiteY139" fmla="*/ 86685 h 1842923"/>
                <a:gd name="connsiteX140" fmla="*/ 2533007 w 4622752"/>
                <a:gd name="connsiteY140" fmla="*/ 123808 h 1842923"/>
                <a:gd name="connsiteX141" fmla="*/ 2539853 w 4622752"/>
                <a:gd name="connsiteY141" fmla="*/ 122766 h 1842923"/>
                <a:gd name="connsiteX142" fmla="*/ 2580215 w 4622752"/>
                <a:gd name="connsiteY142" fmla="*/ 56661 h 1842923"/>
                <a:gd name="connsiteX143" fmla="*/ 2579433 w 4622752"/>
                <a:gd name="connsiteY143" fmla="*/ 50800 h 1842923"/>
                <a:gd name="connsiteX144" fmla="*/ 2428940 w 4622752"/>
                <a:gd name="connsiteY144" fmla="*/ 65 h 1842923"/>
                <a:gd name="connsiteX145" fmla="*/ 2261886 w 4622752"/>
                <a:gd name="connsiteY145" fmla="*/ 129279 h 1842923"/>
                <a:gd name="connsiteX146" fmla="*/ 2413226 w 4622752"/>
                <a:gd name="connsiteY146" fmla="*/ 267285 h 1842923"/>
                <a:gd name="connsiteX147" fmla="*/ 2500535 w 4622752"/>
                <a:gd name="connsiteY147" fmla="*/ 318736 h 1842923"/>
                <a:gd name="connsiteX148" fmla="*/ 2428288 w 4622752"/>
                <a:gd name="connsiteY148" fmla="*/ 361395 h 1842923"/>
                <a:gd name="connsiteX149" fmla="*/ 2298987 w 4622752"/>
                <a:gd name="connsiteY149" fmla="*/ 309618 h 1842923"/>
                <a:gd name="connsiteX150" fmla="*/ 2292271 w 4622752"/>
                <a:gd name="connsiteY150" fmla="*/ 310465 h 1842923"/>
                <a:gd name="connsiteX151" fmla="*/ 2247215 w 4622752"/>
                <a:gd name="connsiteY151" fmla="*/ 376830 h 1842923"/>
                <a:gd name="connsiteX152" fmla="*/ 2247997 w 4622752"/>
                <a:gd name="connsiteY152" fmla="*/ 382952 h 1842923"/>
                <a:gd name="connsiteX153" fmla="*/ 3700367 w 4622752"/>
                <a:gd name="connsiteY153" fmla="*/ 1826707 h 1842923"/>
                <a:gd name="connsiteX154" fmla="*/ 3465695 w 4622752"/>
                <a:gd name="connsiteY154" fmla="*/ 1826707 h 1842923"/>
                <a:gd name="connsiteX155" fmla="*/ 3450111 w 4622752"/>
                <a:gd name="connsiteY155" fmla="*/ 1818045 h 1842923"/>
                <a:gd name="connsiteX156" fmla="*/ 3207876 w 4622752"/>
                <a:gd name="connsiteY156" fmla="*/ 1428841 h 1842923"/>
                <a:gd name="connsiteX157" fmla="*/ 2968053 w 4622752"/>
                <a:gd name="connsiteY157" fmla="*/ 1427733 h 1842923"/>
                <a:gd name="connsiteX158" fmla="*/ 2968053 w 4622752"/>
                <a:gd name="connsiteY158" fmla="*/ 1814463 h 1842923"/>
                <a:gd name="connsiteX159" fmla="*/ 2955794 w 4622752"/>
                <a:gd name="connsiteY159" fmla="*/ 1826707 h 1842923"/>
                <a:gd name="connsiteX160" fmla="*/ 2735207 w 4622752"/>
                <a:gd name="connsiteY160" fmla="*/ 1826707 h 1842923"/>
                <a:gd name="connsiteX161" fmla="*/ 2722948 w 4622752"/>
                <a:gd name="connsiteY161" fmla="*/ 1814463 h 1842923"/>
                <a:gd name="connsiteX162" fmla="*/ 2722948 w 4622752"/>
                <a:gd name="connsiteY162" fmla="*/ 614937 h 1842923"/>
                <a:gd name="connsiteX163" fmla="*/ 2735207 w 4622752"/>
                <a:gd name="connsiteY163" fmla="*/ 602693 h 1842923"/>
                <a:gd name="connsiteX164" fmla="*/ 3268712 w 4622752"/>
                <a:gd name="connsiteY164" fmla="*/ 602693 h 1842923"/>
                <a:gd name="connsiteX165" fmla="*/ 3690195 w 4622752"/>
                <a:gd name="connsiteY165" fmla="*/ 1009547 h 1842923"/>
                <a:gd name="connsiteX166" fmla="*/ 3450437 w 4622752"/>
                <a:gd name="connsiteY166" fmla="*/ 1389634 h 1842923"/>
                <a:gd name="connsiteX167" fmla="*/ 3710799 w 4622752"/>
                <a:gd name="connsiteY167" fmla="*/ 1807950 h 1842923"/>
                <a:gd name="connsiteX168" fmla="*/ 3700367 w 4622752"/>
                <a:gd name="connsiteY168" fmla="*/ 1826642 h 1842923"/>
                <a:gd name="connsiteX169" fmla="*/ 3459370 w 4622752"/>
                <a:gd name="connsiteY169" fmla="*/ 1015279 h 1842923"/>
                <a:gd name="connsiteX170" fmla="*/ 3277253 w 4622752"/>
                <a:gd name="connsiteY170" fmla="*/ 833376 h 1842923"/>
                <a:gd name="connsiteX171" fmla="*/ 2968053 w 4622752"/>
                <a:gd name="connsiteY171" fmla="*/ 833376 h 1842923"/>
                <a:gd name="connsiteX172" fmla="*/ 2968053 w 4622752"/>
                <a:gd name="connsiteY172" fmla="*/ 1197051 h 1842923"/>
                <a:gd name="connsiteX173" fmla="*/ 2968053 w 4622752"/>
                <a:gd name="connsiteY173" fmla="*/ 1197051 h 1842923"/>
                <a:gd name="connsiteX174" fmla="*/ 3277253 w 4622752"/>
                <a:gd name="connsiteY174" fmla="*/ 1197116 h 1842923"/>
                <a:gd name="connsiteX175" fmla="*/ 3459370 w 4622752"/>
                <a:gd name="connsiteY175" fmla="*/ 1015213 h 1842923"/>
                <a:gd name="connsiteX176" fmla="*/ 1617859 w 4622752"/>
                <a:gd name="connsiteY176" fmla="*/ 1301320 h 1842923"/>
                <a:gd name="connsiteX177" fmla="*/ 1608274 w 4622752"/>
                <a:gd name="connsiteY177" fmla="*/ 1214765 h 1842923"/>
                <a:gd name="connsiteX178" fmla="*/ 2005827 w 4622752"/>
                <a:gd name="connsiteY178" fmla="*/ 817681 h 1842923"/>
                <a:gd name="connsiteX179" fmla="*/ 2403380 w 4622752"/>
                <a:gd name="connsiteY179" fmla="*/ 1214765 h 1842923"/>
                <a:gd name="connsiteX180" fmla="*/ 2393795 w 4622752"/>
                <a:gd name="connsiteY180" fmla="*/ 1301320 h 1842923"/>
                <a:gd name="connsiteX181" fmla="*/ 2628727 w 4622752"/>
                <a:gd name="connsiteY181" fmla="*/ 1301320 h 1842923"/>
                <a:gd name="connsiteX182" fmla="*/ 2634726 w 4622752"/>
                <a:gd name="connsiteY182" fmla="*/ 1214765 h 1842923"/>
                <a:gd name="connsiteX183" fmla="*/ 2005827 w 4622752"/>
                <a:gd name="connsiteY183" fmla="*/ 586607 h 1842923"/>
                <a:gd name="connsiteX184" fmla="*/ 1376928 w 4622752"/>
                <a:gd name="connsiteY184" fmla="*/ 1214765 h 1842923"/>
                <a:gd name="connsiteX185" fmla="*/ 1382926 w 4622752"/>
                <a:gd name="connsiteY185" fmla="*/ 1301320 h 1842923"/>
                <a:gd name="connsiteX186" fmla="*/ 1617859 w 4622752"/>
                <a:gd name="connsiteY186" fmla="*/ 1301320 h 1842923"/>
                <a:gd name="connsiteX187" fmla="*/ 1433069 w 4622752"/>
                <a:gd name="connsiteY187" fmla="*/ 1474430 h 1842923"/>
                <a:gd name="connsiteX188" fmla="*/ 2005892 w 4622752"/>
                <a:gd name="connsiteY188" fmla="*/ 1842924 h 1842923"/>
                <a:gd name="connsiteX189" fmla="*/ 2578716 w 4622752"/>
                <a:gd name="connsiteY189" fmla="*/ 1474430 h 1842923"/>
                <a:gd name="connsiteX190" fmla="*/ 1433069 w 4622752"/>
                <a:gd name="connsiteY190" fmla="*/ 1474430 h 184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622752" h="1842923">
                  <a:moveTo>
                    <a:pt x="1288706" y="614937"/>
                  </a:moveTo>
                  <a:lnTo>
                    <a:pt x="1288706" y="1814398"/>
                  </a:lnTo>
                  <a:cubicBezTo>
                    <a:pt x="1288706" y="1821171"/>
                    <a:pt x="1283229" y="1826642"/>
                    <a:pt x="1276447" y="1826642"/>
                  </a:cubicBezTo>
                  <a:lnTo>
                    <a:pt x="1055860" y="1826642"/>
                  </a:lnTo>
                  <a:cubicBezTo>
                    <a:pt x="1049078" y="1826642"/>
                    <a:pt x="1043601" y="1821171"/>
                    <a:pt x="1043601" y="1814398"/>
                  </a:cubicBezTo>
                  <a:lnTo>
                    <a:pt x="1043601" y="985841"/>
                  </a:lnTo>
                  <a:lnTo>
                    <a:pt x="712687" y="1622661"/>
                  </a:lnTo>
                  <a:lnTo>
                    <a:pt x="574193" y="1622661"/>
                  </a:lnTo>
                  <a:lnTo>
                    <a:pt x="245039" y="985841"/>
                  </a:lnTo>
                  <a:lnTo>
                    <a:pt x="245039" y="1814398"/>
                  </a:lnTo>
                  <a:cubicBezTo>
                    <a:pt x="245039" y="1821171"/>
                    <a:pt x="239562" y="1826642"/>
                    <a:pt x="232781" y="1826642"/>
                  </a:cubicBezTo>
                  <a:lnTo>
                    <a:pt x="12258" y="1826642"/>
                  </a:lnTo>
                  <a:cubicBezTo>
                    <a:pt x="5477" y="1826642"/>
                    <a:pt x="0" y="1821171"/>
                    <a:pt x="0" y="1814398"/>
                  </a:cubicBezTo>
                  <a:lnTo>
                    <a:pt x="0" y="614937"/>
                  </a:lnTo>
                  <a:cubicBezTo>
                    <a:pt x="0" y="608164"/>
                    <a:pt x="5477" y="602693"/>
                    <a:pt x="12258" y="602693"/>
                  </a:cubicBezTo>
                  <a:lnTo>
                    <a:pt x="294269" y="602693"/>
                  </a:lnTo>
                  <a:cubicBezTo>
                    <a:pt x="301181" y="602693"/>
                    <a:pt x="307440" y="606536"/>
                    <a:pt x="310635" y="612658"/>
                  </a:cubicBezTo>
                  <a:lnTo>
                    <a:pt x="645266" y="1262309"/>
                  </a:lnTo>
                  <a:lnTo>
                    <a:pt x="981722" y="612593"/>
                  </a:lnTo>
                  <a:cubicBezTo>
                    <a:pt x="984852" y="606471"/>
                    <a:pt x="991177" y="602693"/>
                    <a:pt x="998023" y="602693"/>
                  </a:cubicBezTo>
                  <a:lnTo>
                    <a:pt x="1276512" y="602693"/>
                  </a:lnTo>
                  <a:cubicBezTo>
                    <a:pt x="1283294" y="602693"/>
                    <a:pt x="1288771" y="608164"/>
                    <a:pt x="1288771" y="614937"/>
                  </a:cubicBezTo>
                  <a:close/>
                  <a:moveTo>
                    <a:pt x="4074446" y="833311"/>
                  </a:moveTo>
                  <a:lnTo>
                    <a:pt x="4074446" y="833311"/>
                  </a:lnTo>
                  <a:cubicBezTo>
                    <a:pt x="4074446" y="833311"/>
                    <a:pt x="4610494" y="833311"/>
                    <a:pt x="4610494" y="833311"/>
                  </a:cubicBezTo>
                  <a:cubicBezTo>
                    <a:pt x="4617275" y="833311"/>
                    <a:pt x="4622753" y="827841"/>
                    <a:pt x="4622753" y="821067"/>
                  </a:cubicBezTo>
                  <a:lnTo>
                    <a:pt x="4622753" y="614937"/>
                  </a:lnTo>
                  <a:cubicBezTo>
                    <a:pt x="4622753" y="608164"/>
                    <a:pt x="4617275" y="602693"/>
                    <a:pt x="4610494" y="602693"/>
                  </a:cubicBezTo>
                  <a:lnTo>
                    <a:pt x="4074446" y="602693"/>
                  </a:lnTo>
                  <a:cubicBezTo>
                    <a:pt x="3907196" y="602693"/>
                    <a:pt x="3771635" y="738094"/>
                    <a:pt x="3771635" y="905147"/>
                  </a:cubicBezTo>
                  <a:lnTo>
                    <a:pt x="3771635" y="905147"/>
                  </a:lnTo>
                  <a:lnTo>
                    <a:pt x="3771635" y="1524188"/>
                  </a:lnTo>
                  <a:cubicBezTo>
                    <a:pt x="3771635" y="1691241"/>
                    <a:pt x="3907196" y="1826642"/>
                    <a:pt x="4074446" y="1826642"/>
                  </a:cubicBezTo>
                  <a:lnTo>
                    <a:pt x="4610494" y="1826642"/>
                  </a:lnTo>
                  <a:cubicBezTo>
                    <a:pt x="4617275" y="1826642"/>
                    <a:pt x="4622753" y="1821171"/>
                    <a:pt x="4622753" y="1814398"/>
                  </a:cubicBezTo>
                  <a:lnTo>
                    <a:pt x="4622753" y="1608268"/>
                  </a:lnTo>
                  <a:cubicBezTo>
                    <a:pt x="4622753" y="1601495"/>
                    <a:pt x="4617275" y="1596024"/>
                    <a:pt x="4610494" y="1596024"/>
                  </a:cubicBezTo>
                  <a:lnTo>
                    <a:pt x="4074446" y="1596024"/>
                  </a:lnTo>
                  <a:cubicBezTo>
                    <a:pt x="4042561" y="1596024"/>
                    <a:pt x="4016740" y="1570233"/>
                    <a:pt x="4016740" y="1538386"/>
                  </a:cubicBezTo>
                  <a:lnTo>
                    <a:pt x="4016740" y="1326394"/>
                  </a:lnTo>
                  <a:lnTo>
                    <a:pt x="4552788" y="1326394"/>
                  </a:lnTo>
                  <a:cubicBezTo>
                    <a:pt x="4559569" y="1326394"/>
                    <a:pt x="4565046" y="1320924"/>
                    <a:pt x="4565046" y="1314150"/>
                  </a:cubicBezTo>
                  <a:lnTo>
                    <a:pt x="4565046" y="1108021"/>
                  </a:lnTo>
                  <a:cubicBezTo>
                    <a:pt x="4565046" y="1101247"/>
                    <a:pt x="4559569" y="1095777"/>
                    <a:pt x="4552788" y="1095777"/>
                  </a:cubicBezTo>
                  <a:lnTo>
                    <a:pt x="4016740" y="1095777"/>
                  </a:lnTo>
                  <a:lnTo>
                    <a:pt x="4016740" y="890884"/>
                  </a:lnTo>
                  <a:cubicBezTo>
                    <a:pt x="4016740" y="859037"/>
                    <a:pt x="4042561" y="833246"/>
                    <a:pt x="4074446" y="833246"/>
                  </a:cubicBezTo>
                  <a:close/>
                  <a:moveTo>
                    <a:pt x="338543" y="94566"/>
                  </a:moveTo>
                  <a:lnTo>
                    <a:pt x="338543" y="12114"/>
                  </a:lnTo>
                  <a:cubicBezTo>
                    <a:pt x="338543" y="9574"/>
                    <a:pt x="336521" y="7555"/>
                    <a:pt x="333978" y="7555"/>
                  </a:cubicBezTo>
                  <a:lnTo>
                    <a:pt x="4564" y="7555"/>
                  </a:lnTo>
                  <a:cubicBezTo>
                    <a:pt x="2021" y="7555"/>
                    <a:pt x="0" y="9574"/>
                    <a:pt x="0" y="12114"/>
                  </a:cubicBezTo>
                  <a:lnTo>
                    <a:pt x="0" y="94566"/>
                  </a:lnTo>
                  <a:cubicBezTo>
                    <a:pt x="0" y="97106"/>
                    <a:pt x="2021" y="99125"/>
                    <a:pt x="4564" y="99125"/>
                  </a:cubicBezTo>
                  <a:lnTo>
                    <a:pt x="120563" y="99125"/>
                  </a:lnTo>
                  <a:lnTo>
                    <a:pt x="120563" y="435836"/>
                  </a:lnTo>
                  <a:cubicBezTo>
                    <a:pt x="120563" y="438376"/>
                    <a:pt x="122585" y="440395"/>
                    <a:pt x="125128" y="440395"/>
                  </a:cubicBezTo>
                  <a:lnTo>
                    <a:pt x="213285" y="440395"/>
                  </a:lnTo>
                  <a:cubicBezTo>
                    <a:pt x="215828" y="440395"/>
                    <a:pt x="217849" y="438376"/>
                    <a:pt x="217849" y="435836"/>
                  </a:cubicBezTo>
                  <a:lnTo>
                    <a:pt x="217849" y="99125"/>
                  </a:lnTo>
                  <a:lnTo>
                    <a:pt x="333848" y="99125"/>
                  </a:lnTo>
                  <a:cubicBezTo>
                    <a:pt x="336391" y="99125"/>
                    <a:pt x="338412" y="97106"/>
                    <a:pt x="338412" y="94566"/>
                  </a:cubicBezTo>
                  <a:close/>
                  <a:moveTo>
                    <a:pt x="747181" y="7555"/>
                  </a:moveTo>
                  <a:lnTo>
                    <a:pt x="659024" y="7555"/>
                  </a:lnTo>
                  <a:cubicBezTo>
                    <a:pt x="656481" y="7555"/>
                    <a:pt x="654460" y="9574"/>
                    <a:pt x="654460" y="12114"/>
                  </a:cubicBezTo>
                  <a:lnTo>
                    <a:pt x="654460" y="176887"/>
                  </a:lnTo>
                  <a:lnTo>
                    <a:pt x="480493" y="176887"/>
                  </a:lnTo>
                  <a:lnTo>
                    <a:pt x="480493" y="12114"/>
                  </a:lnTo>
                  <a:cubicBezTo>
                    <a:pt x="480493" y="9574"/>
                    <a:pt x="478472" y="7555"/>
                    <a:pt x="475929" y="7555"/>
                  </a:cubicBezTo>
                  <a:lnTo>
                    <a:pt x="387772" y="7555"/>
                  </a:lnTo>
                  <a:cubicBezTo>
                    <a:pt x="385229" y="7555"/>
                    <a:pt x="383208" y="9574"/>
                    <a:pt x="383208" y="12114"/>
                  </a:cubicBezTo>
                  <a:lnTo>
                    <a:pt x="383208" y="435771"/>
                  </a:lnTo>
                  <a:cubicBezTo>
                    <a:pt x="383208" y="438311"/>
                    <a:pt x="385229" y="440330"/>
                    <a:pt x="387772" y="440330"/>
                  </a:cubicBezTo>
                  <a:lnTo>
                    <a:pt x="475929" y="440330"/>
                  </a:lnTo>
                  <a:cubicBezTo>
                    <a:pt x="478472" y="440330"/>
                    <a:pt x="480493" y="438311"/>
                    <a:pt x="480493" y="435771"/>
                  </a:cubicBezTo>
                  <a:lnTo>
                    <a:pt x="480493" y="268457"/>
                  </a:lnTo>
                  <a:lnTo>
                    <a:pt x="654460" y="268457"/>
                  </a:lnTo>
                  <a:lnTo>
                    <a:pt x="654460" y="435771"/>
                  </a:lnTo>
                  <a:cubicBezTo>
                    <a:pt x="654460" y="438311"/>
                    <a:pt x="656481" y="440330"/>
                    <a:pt x="659024" y="440330"/>
                  </a:cubicBezTo>
                  <a:lnTo>
                    <a:pt x="747181" y="440330"/>
                  </a:lnTo>
                  <a:cubicBezTo>
                    <a:pt x="749724" y="440330"/>
                    <a:pt x="751745" y="438311"/>
                    <a:pt x="751745" y="435771"/>
                  </a:cubicBezTo>
                  <a:lnTo>
                    <a:pt x="751745" y="12114"/>
                  </a:lnTo>
                  <a:cubicBezTo>
                    <a:pt x="751745" y="9574"/>
                    <a:pt x="749724" y="7555"/>
                    <a:pt x="747181" y="7555"/>
                  </a:cubicBezTo>
                  <a:close/>
                  <a:moveTo>
                    <a:pt x="1029973" y="447950"/>
                  </a:moveTo>
                  <a:cubicBezTo>
                    <a:pt x="1159992" y="447950"/>
                    <a:pt x="1259233" y="351365"/>
                    <a:pt x="1259233" y="223975"/>
                  </a:cubicBezTo>
                  <a:cubicBezTo>
                    <a:pt x="1259233" y="96585"/>
                    <a:pt x="1159992" y="0"/>
                    <a:pt x="1029973" y="0"/>
                  </a:cubicBezTo>
                  <a:cubicBezTo>
                    <a:pt x="899955" y="0"/>
                    <a:pt x="800714" y="96585"/>
                    <a:pt x="800714" y="223975"/>
                  </a:cubicBezTo>
                  <a:cubicBezTo>
                    <a:pt x="800714" y="351365"/>
                    <a:pt x="899303" y="447950"/>
                    <a:pt x="1029973" y="447950"/>
                  </a:cubicBezTo>
                  <a:close/>
                  <a:moveTo>
                    <a:pt x="1029973" y="354491"/>
                  </a:moveTo>
                  <a:cubicBezTo>
                    <a:pt x="956488" y="354491"/>
                    <a:pt x="900607" y="298676"/>
                    <a:pt x="900607" y="224040"/>
                  </a:cubicBezTo>
                  <a:cubicBezTo>
                    <a:pt x="900607" y="149403"/>
                    <a:pt x="956488" y="93589"/>
                    <a:pt x="1029973" y="93589"/>
                  </a:cubicBezTo>
                  <a:cubicBezTo>
                    <a:pt x="1103459" y="93589"/>
                    <a:pt x="1159340" y="149403"/>
                    <a:pt x="1159340" y="224040"/>
                  </a:cubicBezTo>
                  <a:cubicBezTo>
                    <a:pt x="1159340" y="298676"/>
                    <a:pt x="1103459" y="354491"/>
                    <a:pt x="1029973" y="354491"/>
                  </a:cubicBezTo>
                  <a:close/>
                  <a:moveTo>
                    <a:pt x="1771481" y="7555"/>
                  </a:moveTo>
                  <a:lnTo>
                    <a:pt x="1662850" y="7555"/>
                  </a:lnTo>
                  <a:cubicBezTo>
                    <a:pt x="1659460" y="7555"/>
                    <a:pt x="1656395" y="9378"/>
                    <a:pt x="1654765" y="12374"/>
                  </a:cubicBezTo>
                  <a:lnTo>
                    <a:pt x="1542417" y="221435"/>
                  </a:lnTo>
                  <a:lnTo>
                    <a:pt x="1430722" y="12374"/>
                  </a:lnTo>
                  <a:cubicBezTo>
                    <a:pt x="1429157" y="9378"/>
                    <a:pt x="1426027" y="7555"/>
                    <a:pt x="1422636" y="7555"/>
                  </a:cubicBezTo>
                  <a:lnTo>
                    <a:pt x="1312114" y="7555"/>
                  </a:lnTo>
                  <a:cubicBezTo>
                    <a:pt x="1309571" y="7555"/>
                    <a:pt x="1307550" y="9574"/>
                    <a:pt x="1307550" y="12114"/>
                  </a:cubicBezTo>
                  <a:lnTo>
                    <a:pt x="1307550" y="435771"/>
                  </a:lnTo>
                  <a:cubicBezTo>
                    <a:pt x="1307550" y="438311"/>
                    <a:pt x="1309571" y="440330"/>
                    <a:pt x="1312114" y="440330"/>
                  </a:cubicBezTo>
                  <a:lnTo>
                    <a:pt x="1400271" y="440330"/>
                  </a:lnTo>
                  <a:cubicBezTo>
                    <a:pt x="1402814" y="440330"/>
                    <a:pt x="1404835" y="438311"/>
                    <a:pt x="1404835" y="435771"/>
                  </a:cubicBezTo>
                  <a:lnTo>
                    <a:pt x="1404835" y="162494"/>
                  </a:lnTo>
                  <a:lnTo>
                    <a:pt x="1514118" y="367647"/>
                  </a:lnTo>
                  <a:lnTo>
                    <a:pt x="1569412" y="367647"/>
                  </a:lnTo>
                  <a:lnTo>
                    <a:pt x="1678695" y="162494"/>
                  </a:lnTo>
                  <a:lnTo>
                    <a:pt x="1678695" y="435836"/>
                  </a:lnTo>
                  <a:cubicBezTo>
                    <a:pt x="1678695" y="438376"/>
                    <a:pt x="1680716" y="440395"/>
                    <a:pt x="1683259" y="440395"/>
                  </a:cubicBezTo>
                  <a:lnTo>
                    <a:pt x="1771416" y="440395"/>
                  </a:lnTo>
                  <a:cubicBezTo>
                    <a:pt x="1773959" y="440395"/>
                    <a:pt x="1775980" y="438376"/>
                    <a:pt x="1775980" y="435836"/>
                  </a:cubicBezTo>
                  <a:lnTo>
                    <a:pt x="1775980" y="12114"/>
                  </a:lnTo>
                  <a:cubicBezTo>
                    <a:pt x="1775980" y="9574"/>
                    <a:pt x="1773959" y="7555"/>
                    <a:pt x="1771416" y="7555"/>
                  </a:cubicBezTo>
                  <a:close/>
                  <a:moveTo>
                    <a:pt x="2141909" y="434338"/>
                  </a:moveTo>
                  <a:cubicBezTo>
                    <a:pt x="2143213" y="437985"/>
                    <a:pt x="2146669" y="440460"/>
                    <a:pt x="2150582" y="440460"/>
                  </a:cubicBezTo>
                  <a:lnTo>
                    <a:pt x="2244281" y="440460"/>
                  </a:lnTo>
                  <a:cubicBezTo>
                    <a:pt x="2247476" y="440460"/>
                    <a:pt x="2249693" y="437269"/>
                    <a:pt x="2248584" y="434273"/>
                  </a:cubicBezTo>
                  <a:lnTo>
                    <a:pt x="2089745" y="13481"/>
                  </a:lnTo>
                  <a:cubicBezTo>
                    <a:pt x="2088376" y="9899"/>
                    <a:pt x="2084986" y="7555"/>
                    <a:pt x="2081138" y="7555"/>
                  </a:cubicBezTo>
                  <a:lnTo>
                    <a:pt x="1978897" y="7555"/>
                  </a:lnTo>
                  <a:cubicBezTo>
                    <a:pt x="1975050" y="7555"/>
                    <a:pt x="1971660" y="9899"/>
                    <a:pt x="1970291" y="13481"/>
                  </a:cubicBezTo>
                  <a:lnTo>
                    <a:pt x="1812169" y="434208"/>
                  </a:lnTo>
                  <a:cubicBezTo>
                    <a:pt x="1811061" y="437203"/>
                    <a:pt x="1813277" y="440395"/>
                    <a:pt x="1816472" y="440395"/>
                  </a:cubicBezTo>
                  <a:lnTo>
                    <a:pt x="1907629" y="440395"/>
                  </a:lnTo>
                  <a:cubicBezTo>
                    <a:pt x="1911541" y="440395"/>
                    <a:pt x="1914997" y="437985"/>
                    <a:pt x="1916301" y="434273"/>
                  </a:cubicBezTo>
                  <a:lnTo>
                    <a:pt x="1941144" y="364456"/>
                  </a:lnTo>
                  <a:lnTo>
                    <a:pt x="2117001" y="364456"/>
                  </a:lnTo>
                  <a:lnTo>
                    <a:pt x="2141844" y="434273"/>
                  </a:lnTo>
                  <a:close/>
                  <a:moveTo>
                    <a:pt x="1972638" y="274840"/>
                  </a:moveTo>
                  <a:lnTo>
                    <a:pt x="2029170" y="114886"/>
                  </a:lnTo>
                  <a:lnTo>
                    <a:pt x="2085703" y="274840"/>
                  </a:lnTo>
                  <a:lnTo>
                    <a:pt x="1972638" y="274840"/>
                  </a:lnTo>
                  <a:close/>
                  <a:moveTo>
                    <a:pt x="2248062" y="382952"/>
                  </a:moveTo>
                  <a:cubicBezTo>
                    <a:pt x="2293380" y="422224"/>
                    <a:pt x="2363344" y="448015"/>
                    <a:pt x="2429005" y="448015"/>
                  </a:cubicBezTo>
                  <a:cubicBezTo>
                    <a:pt x="2525704" y="448015"/>
                    <a:pt x="2600494" y="394089"/>
                    <a:pt x="2600494" y="314372"/>
                  </a:cubicBezTo>
                  <a:cubicBezTo>
                    <a:pt x="2600494" y="213359"/>
                    <a:pt x="2479278" y="183270"/>
                    <a:pt x="2440938" y="175129"/>
                  </a:cubicBezTo>
                  <a:cubicBezTo>
                    <a:pt x="2401359" y="166988"/>
                    <a:pt x="2361779" y="153832"/>
                    <a:pt x="2361779" y="125567"/>
                  </a:cubicBezTo>
                  <a:cubicBezTo>
                    <a:pt x="2361779" y="102967"/>
                    <a:pt x="2389426" y="86685"/>
                    <a:pt x="2428354" y="86685"/>
                  </a:cubicBezTo>
                  <a:cubicBezTo>
                    <a:pt x="2467281" y="86685"/>
                    <a:pt x="2507512" y="101925"/>
                    <a:pt x="2533007" y="123808"/>
                  </a:cubicBezTo>
                  <a:cubicBezTo>
                    <a:pt x="2535159" y="125632"/>
                    <a:pt x="2538354" y="125241"/>
                    <a:pt x="2539853" y="122766"/>
                  </a:cubicBezTo>
                  <a:lnTo>
                    <a:pt x="2580215" y="56661"/>
                  </a:lnTo>
                  <a:cubicBezTo>
                    <a:pt x="2581389" y="54773"/>
                    <a:pt x="2581063" y="52298"/>
                    <a:pt x="2579433" y="50800"/>
                  </a:cubicBezTo>
                  <a:cubicBezTo>
                    <a:pt x="2547091" y="21362"/>
                    <a:pt x="2493623" y="65"/>
                    <a:pt x="2428940" y="65"/>
                  </a:cubicBezTo>
                  <a:cubicBezTo>
                    <a:pt x="2329047" y="65"/>
                    <a:pt x="2261886" y="51516"/>
                    <a:pt x="2261886" y="129279"/>
                  </a:cubicBezTo>
                  <a:cubicBezTo>
                    <a:pt x="2261886" y="207042"/>
                    <a:pt x="2326569" y="246574"/>
                    <a:pt x="2413226" y="267285"/>
                  </a:cubicBezTo>
                  <a:cubicBezTo>
                    <a:pt x="2459065" y="278552"/>
                    <a:pt x="2500535" y="288582"/>
                    <a:pt x="2500535" y="318736"/>
                  </a:cubicBezTo>
                  <a:cubicBezTo>
                    <a:pt x="2500535" y="344461"/>
                    <a:pt x="2467281" y="361395"/>
                    <a:pt x="2428288" y="361395"/>
                  </a:cubicBezTo>
                  <a:cubicBezTo>
                    <a:pt x="2384080" y="361395"/>
                    <a:pt x="2334002" y="340358"/>
                    <a:pt x="2298987" y="309618"/>
                  </a:cubicBezTo>
                  <a:cubicBezTo>
                    <a:pt x="2296901" y="307794"/>
                    <a:pt x="2293836" y="308185"/>
                    <a:pt x="2292271" y="310465"/>
                  </a:cubicBezTo>
                  <a:lnTo>
                    <a:pt x="2247215" y="376830"/>
                  </a:lnTo>
                  <a:cubicBezTo>
                    <a:pt x="2245911" y="378784"/>
                    <a:pt x="2246172" y="381389"/>
                    <a:pt x="2247997" y="382952"/>
                  </a:cubicBezTo>
                  <a:close/>
                  <a:moveTo>
                    <a:pt x="3700367" y="1826707"/>
                  </a:moveTo>
                  <a:lnTo>
                    <a:pt x="3465695" y="1826707"/>
                  </a:lnTo>
                  <a:cubicBezTo>
                    <a:pt x="3459370" y="1826707"/>
                    <a:pt x="3453437" y="1823451"/>
                    <a:pt x="3450111" y="1818045"/>
                  </a:cubicBezTo>
                  <a:lnTo>
                    <a:pt x="3207876" y="1428841"/>
                  </a:lnTo>
                  <a:lnTo>
                    <a:pt x="2968053" y="1427733"/>
                  </a:lnTo>
                  <a:lnTo>
                    <a:pt x="2968053" y="1814463"/>
                  </a:lnTo>
                  <a:cubicBezTo>
                    <a:pt x="2968053" y="1821236"/>
                    <a:pt x="2962576" y="1826707"/>
                    <a:pt x="2955794" y="1826707"/>
                  </a:cubicBezTo>
                  <a:lnTo>
                    <a:pt x="2735207" y="1826707"/>
                  </a:lnTo>
                  <a:cubicBezTo>
                    <a:pt x="2728426" y="1826707"/>
                    <a:pt x="2722948" y="1821236"/>
                    <a:pt x="2722948" y="1814463"/>
                  </a:cubicBezTo>
                  <a:lnTo>
                    <a:pt x="2722948" y="614937"/>
                  </a:lnTo>
                  <a:cubicBezTo>
                    <a:pt x="2722948" y="608164"/>
                    <a:pt x="2728426" y="602693"/>
                    <a:pt x="2735207" y="602693"/>
                  </a:cubicBezTo>
                  <a:lnTo>
                    <a:pt x="3268712" y="602693"/>
                  </a:lnTo>
                  <a:cubicBezTo>
                    <a:pt x="3496015" y="602693"/>
                    <a:pt x="3687195" y="782512"/>
                    <a:pt x="3690195" y="1009547"/>
                  </a:cubicBezTo>
                  <a:cubicBezTo>
                    <a:pt x="3692412" y="1177968"/>
                    <a:pt x="3593561" y="1323464"/>
                    <a:pt x="3450437" y="1389634"/>
                  </a:cubicBezTo>
                  <a:lnTo>
                    <a:pt x="3710799" y="1807950"/>
                  </a:lnTo>
                  <a:cubicBezTo>
                    <a:pt x="3715885" y="1816091"/>
                    <a:pt x="3710017" y="1826642"/>
                    <a:pt x="3700367" y="1826642"/>
                  </a:cubicBezTo>
                  <a:close/>
                  <a:moveTo>
                    <a:pt x="3459370" y="1015279"/>
                  </a:moveTo>
                  <a:cubicBezTo>
                    <a:pt x="3459370" y="914851"/>
                    <a:pt x="3377864" y="833376"/>
                    <a:pt x="3277253" y="833376"/>
                  </a:cubicBezTo>
                  <a:lnTo>
                    <a:pt x="2968053" y="833376"/>
                  </a:lnTo>
                  <a:lnTo>
                    <a:pt x="2968053" y="1197051"/>
                  </a:lnTo>
                  <a:lnTo>
                    <a:pt x="2968053" y="1197051"/>
                  </a:lnTo>
                  <a:cubicBezTo>
                    <a:pt x="2968053" y="1197051"/>
                    <a:pt x="3277253" y="1197116"/>
                    <a:pt x="3277253" y="1197116"/>
                  </a:cubicBezTo>
                  <a:cubicBezTo>
                    <a:pt x="3377799" y="1197116"/>
                    <a:pt x="3459370" y="1115706"/>
                    <a:pt x="3459370" y="1015213"/>
                  </a:cubicBezTo>
                  <a:close/>
                  <a:moveTo>
                    <a:pt x="1617859" y="1301320"/>
                  </a:moveTo>
                  <a:cubicBezTo>
                    <a:pt x="1611665" y="1273445"/>
                    <a:pt x="1608274" y="1244529"/>
                    <a:pt x="1608274" y="1214765"/>
                  </a:cubicBezTo>
                  <a:cubicBezTo>
                    <a:pt x="1608274" y="995415"/>
                    <a:pt x="1786283" y="817681"/>
                    <a:pt x="2005827" y="817681"/>
                  </a:cubicBezTo>
                  <a:cubicBezTo>
                    <a:pt x="2225371" y="817681"/>
                    <a:pt x="2403380" y="995480"/>
                    <a:pt x="2403380" y="1214765"/>
                  </a:cubicBezTo>
                  <a:cubicBezTo>
                    <a:pt x="2403380" y="1244529"/>
                    <a:pt x="2399989" y="1273445"/>
                    <a:pt x="2393795" y="1301320"/>
                  </a:cubicBezTo>
                  <a:lnTo>
                    <a:pt x="2628727" y="1301320"/>
                  </a:lnTo>
                  <a:cubicBezTo>
                    <a:pt x="2632640" y="1273055"/>
                    <a:pt x="2634726" y="1244138"/>
                    <a:pt x="2634726" y="1214765"/>
                  </a:cubicBezTo>
                  <a:cubicBezTo>
                    <a:pt x="2634726" y="867829"/>
                    <a:pt x="2353173" y="586607"/>
                    <a:pt x="2005827" y="586607"/>
                  </a:cubicBezTo>
                  <a:cubicBezTo>
                    <a:pt x="1658482" y="586607"/>
                    <a:pt x="1376928" y="867829"/>
                    <a:pt x="1376928" y="1214765"/>
                  </a:cubicBezTo>
                  <a:cubicBezTo>
                    <a:pt x="1376928" y="1244138"/>
                    <a:pt x="1379014" y="1272990"/>
                    <a:pt x="1382926" y="1301320"/>
                  </a:cubicBezTo>
                  <a:lnTo>
                    <a:pt x="1617859" y="1301320"/>
                  </a:lnTo>
                  <a:close/>
                  <a:moveTo>
                    <a:pt x="1433069" y="1474430"/>
                  </a:moveTo>
                  <a:cubicBezTo>
                    <a:pt x="1531984" y="1691762"/>
                    <a:pt x="1751268" y="1842924"/>
                    <a:pt x="2005892" y="1842924"/>
                  </a:cubicBezTo>
                  <a:cubicBezTo>
                    <a:pt x="2260517" y="1842924"/>
                    <a:pt x="2479800" y="1691762"/>
                    <a:pt x="2578716" y="1474430"/>
                  </a:cubicBezTo>
                  <a:lnTo>
                    <a:pt x="1433069" y="1474430"/>
                  </a:ln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24181C2-5222-6331-32FB-3046650FADA5}"/>
                </a:ext>
              </a:extLst>
            </p:cNvPr>
            <p:cNvSpPr/>
            <p:nvPr/>
          </p:nvSpPr>
          <p:spPr>
            <a:xfrm>
              <a:off x="5813131" y="2685493"/>
              <a:ext cx="2376256" cy="1224078"/>
            </a:xfrm>
            <a:custGeom>
              <a:avLst/>
              <a:gdLst>
                <a:gd name="connsiteX0" fmla="*/ 16850 w 2376256"/>
                <a:gd name="connsiteY0" fmla="*/ 171547 h 1224078"/>
                <a:gd name="connsiteX1" fmla="*/ 16850 w 2376256"/>
                <a:gd name="connsiteY1" fmla="*/ 7555 h 1224078"/>
                <a:gd name="connsiteX2" fmla="*/ 19654 w 2376256"/>
                <a:gd name="connsiteY2" fmla="*/ 4754 h 1224078"/>
                <a:gd name="connsiteX3" fmla="*/ 64189 w 2376256"/>
                <a:gd name="connsiteY3" fmla="*/ 4754 h 1224078"/>
                <a:gd name="connsiteX4" fmla="*/ 66993 w 2376256"/>
                <a:gd name="connsiteY4" fmla="*/ 7555 h 1224078"/>
                <a:gd name="connsiteX5" fmla="*/ 66993 w 2376256"/>
                <a:gd name="connsiteY5" fmla="*/ 166402 h 1224078"/>
                <a:gd name="connsiteX6" fmla="*/ 133371 w 2376256"/>
                <a:gd name="connsiteY6" fmla="*/ 240257 h 1224078"/>
                <a:gd name="connsiteX7" fmla="*/ 199358 w 2376256"/>
                <a:gd name="connsiteY7" fmla="*/ 166402 h 1224078"/>
                <a:gd name="connsiteX8" fmla="*/ 199358 w 2376256"/>
                <a:gd name="connsiteY8" fmla="*/ 7555 h 1224078"/>
                <a:gd name="connsiteX9" fmla="*/ 202162 w 2376256"/>
                <a:gd name="connsiteY9" fmla="*/ 4754 h 1224078"/>
                <a:gd name="connsiteX10" fmla="*/ 247088 w 2376256"/>
                <a:gd name="connsiteY10" fmla="*/ 4754 h 1224078"/>
                <a:gd name="connsiteX11" fmla="*/ 249892 w 2376256"/>
                <a:gd name="connsiteY11" fmla="*/ 7555 h 1224078"/>
                <a:gd name="connsiteX12" fmla="*/ 249892 w 2376256"/>
                <a:gd name="connsiteY12" fmla="*/ 171547 h 1224078"/>
                <a:gd name="connsiteX13" fmla="*/ 133371 w 2376256"/>
                <a:gd name="connsiteY13" fmla="*/ 287540 h 1224078"/>
                <a:gd name="connsiteX14" fmla="*/ 16850 w 2376256"/>
                <a:gd name="connsiteY14" fmla="*/ 171547 h 1224078"/>
                <a:gd name="connsiteX15" fmla="*/ 315814 w 2376256"/>
                <a:gd name="connsiteY15" fmla="*/ 4754 h 1224078"/>
                <a:gd name="connsiteX16" fmla="*/ 362892 w 2376256"/>
                <a:gd name="connsiteY16" fmla="*/ 4754 h 1224078"/>
                <a:gd name="connsiteX17" fmla="*/ 365174 w 2376256"/>
                <a:gd name="connsiteY17" fmla="*/ 5927 h 1224078"/>
                <a:gd name="connsiteX18" fmla="*/ 503082 w 2376256"/>
                <a:gd name="connsiteY18" fmla="*/ 200529 h 1224078"/>
                <a:gd name="connsiteX19" fmla="*/ 503082 w 2376256"/>
                <a:gd name="connsiteY19" fmla="*/ 7490 h 1224078"/>
                <a:gd name="connsiteX20" fmla="*/ 505885 w 2376256"/>
                <a:gd name="connsiteY20" fmla="*/ 4689 h 1224078"/>
                <a:gd name="connsiteX21" fmla="*/ 550420 w 2376256"/>
                <a:gd name="connsiteY21" fmla="*/ 4689 h 1224078"/>
                <a:gd name="connsiteX22" fmla="*/ 553224 w 2376256"/>
                <a:gd name="connsiteY22" fmla="*/ 7490 h 1224078"/>
                <a:gd name="connsiteX23" fmla="*/ 553224 w 2376256"/>
                <a:gd name="connsiteY23" fmla="*/ 279920 h 1224078"/>
                <a:gd name="connsiteX24" fmla="*/ 550420 w 2376256"/>
                <a:gd name="connsiteY24" fmla="*/ 282720 h 1224078"/>
                <a:gd name="connsiteX25" fmla="*/ 503342 w 2376256"/>
                <a:gd name="connsiteY25" fmla="*/ 282720 h 1224078"/>
                <a:gd name="connsiteX26" fmla="*/ 501060 w 2376256"/>
                <a:gd name="connsiteY26" fmla="*/ 281548 h 1224078"/>
                <a:gd name="connsiteX27" fmla="*/ 363152 w 2376256"/>
                <a:gd name="connsiteY27" fmla="*/ 86555 h 1224078"/>
                <a:gd name="connsiteX28" fmla="*/ 363152 w 2376256"/>
                <a:gd name="connsiteY28" fmla="*/ 279985 h 1224078"/>
                <a:gd name="connsiteX29" fmla="*/ 360349 w 2376256"/>
                <a:gd name="connsiteY29" fmla="*/ 282785 h 1224078"/>
                <a:gd name="connsiteX30" fmla="*/ 315814 w 2376256"/>
                <a:gd name="connsiteY30" fmla="*/ 282785 h 1224078"/>
                <a:gd name="connsiteX31" fmla="*/ 313010 w 2376256"/>
                <a:gd name="connsiteY31" fmla="*/ 279985 h 1224078"/>
                <a:gd name="connsiteX32" fmla="*/ 313010 w 2376256"/>
                <a:gd name="connsiteY32" fmla="*/ 7555 h 1224078"/>
                <a:gd name="connsiteX33" fmla="*/ 315814 w 2376256"/>
                <a:gd name="connsiteY33" fmla="*/ 4754 h 1224078"/>
                <a:gd name="connsiteX34" fmla="*/ 622732 w 2376256"/>
                <a:gd name="connsiteY34" fmla="*/ 4754 h 1224078"/>
                <a:gd name="connsiteX35" fmla="*/ 667267 w 2376256"/>
                <a:gd name="connsiteY35" fmla="*/ 4754 h 1224078"/>
                <a:gd name="connsiteX36" fmla="*/ 670071 w 2376256"/>
                <a:gd name="connsiteY36" fmla="*/ 7555 h 1224078"/>
                <a:gd name="connsiteX37" fmla="*/ 670071 w 2376256"/>
                <a:gd name="connsiteY37" fmla="*/ 279985 h 1224078"/>
                <a:gd name="connsiteX38" fmla="*/ 667267 w 2376256"/>
                <a:gd name="connsiteY38" fmla="*/ 282785 h 1224078"/>
                <a:gd name="connsiteX39" fmla="*/ 622732 w 2376256"/>
                <a:gd name="connsiteY39" fmla="*/ 282785 h 1224078"/>
                <a:gd name="connsiteX40" fmla="*/ 619928 w 2376256"/>
                <a:gd name="connsiteY40" fmla="*/ 279985 h 1224078"/>
                <a:gd name="connsiteX41" fmla="*/ 619928 w 2376256"/>
                <a:gd name="connsiteY41" fmla="*/ 7555 h 1224078"/>
                <a:gd name="connsiteX42" fmla="*/ 622732 w 2376256"/>
                <a:gd name="connsiteY42" fmla="*/ 4754 h 1224078"/>
                <a:gd name="connsiteX43" fmla="*/ 711867 w 2376256"/>
                <a:gd name="connsiteY43" fmla="*/ 4754 h 1224078"/>
                <a:gd name="connsiteX44" fmla="*/ 759206 w 2376256"/>
                <a:gd name="connsiteY44" fmla="*/ 4754 h 1224078"/>
                <a:gd name="connsiteX45" fmla="*/ 761814 w 2376256"/>
                <a:gd name="connsiteY45" fmla="*/ 6578 h 1224078"/>
                <a:gd name="connsiteX46" fmla="*/ 841885 w 2376256"/>
                <a:gd name="connsiteY46" fmla="*/ 223193 h 1224078"/>
                <a:gd name="connsiteX47" fmla="*/ 922348 w 2376256"/>
                <a:gd name="connsiteY47" fmla="*/ 6578 h 1224078"/>
                <a:gd name="connsiteX48" fmla="*/ 924956 w 2376256"/>
                <a:gd name="connsiteY48" fmla="*/ 4754 h 1224078"/>
                <a:gd name="connsiteX49" fmla="*/ 972295 w 2376256"/>
                <a:gd name="connsiteY49" fmla="*/ 4754 h 1224078"/>
                <a:gd name="connsiteX50" fmla="*/ 974903 w 2376256"/>
                <a:gd name="connsiteY50" fmla="*/ 8532 h 1224078"/>
                <a:gd name="connsiteX51" fmla="*/ 871227 w 2376256"/>
                <a:gd name="connsiteY51" fmla="*/ 280962 h 1224078"/>
                <a:gd name="connsiteX52" fmla="*/ 868619 w 2376256"/>
                <a:gd name="connsiteY52" fmla="*/ 282720 h 1224078"/>
                <a:gd name="connsiteX53" fmla="*/ 815608 w 2376256"/>
                <a:gd name="connsiteY53" fmla="*/ 282720 h 1224078"/>
                <a:gd name="connsiteX54" fmla="*/ 812999 w 2376256"/>
                <a:gd name="connsiteY54" fmla="*/ 280962 h 1224078"/>
                <a:gd name="connsiteX55" fmla="*/ 709324 w 2376256"/>
                <a:gd name="connsiteY55" fmla="*/ 8532 h 1224078"/>
                <a:gd name="connsiteX56" fmla="*/ 711932 w 2376256"/>
                <a:gd name="connsiteY56" fmla="*/ 4754 h 1224078"/>
                <a:gd name="connsiteX57" fmla="*/ 1016764 w 2376256"/>
                <a:gd name="connsiteY57" fmla="*/ 4754 h 1224078"/>
                <a:gd name="connsiteX58" fmla="*/ 1206445 w 2376256"/>
                <a:gd name="connsiteY58" fmla="*/ 4754 h 1224078"/>
                <a:gd name="connsiteX59" fmla="*/ 1209249 w 2376256"/>
                <a:gd name="connsiteY59" fmla="*/ 7555 h 1224078"/>
                <a:gd name="connsiteX60" fmla="*/ 1209249 w 2376256"/>
                <a:gd name="connsiteY60" fmla="*/ 48455 h 1224078"/>
                <a:gd name="connsiteX61" fmla="*/ 1206445 w 2376256"/>
                <a:gd name="connsiteY61" fmla="*/ 51256 h 1224078"/>
                <a:gd name="connsiteX62" fmla="*/ 1064103 w 2376256"/>
                <a:gd name="connsiteY62" fmla="*/ 51256 h 1224078"/>
                <a:gd name="connsiteX63" fmla="*/ 1064103 w 2376256"/>
                <a:gd name="connsiteY63" fmla="*/ 115602 h 1224078"/>
                <a:gd name="connsiteX64" fmla="*/ 1187796 w 2376256"/>
                <a:gd name="connsiteY64" fmla="*/ 115602 h 1224078"/>
                <a:gd name="connsiteX65" fmla="*/ 1190600 w 2376256"/>
                <a:gd name="connsiteY65" fmla="*/ 118402 h 1224078"/>
                <a:gd name="connsiteX66" fmla="*/ 1190600 w 2376256"/>
                <a:gd name="connsiteY66" fmla="*/ 158912 h 1224078"/>
                <a:gd name="connsiteX67" fmla="*/ 1187796 w 2376256"/>
                <a:gd name="connsiteY67" fmla="*/ 161713 h 1224078"/>
                <a:gd name="connsiteX68" fmla="*/ 1064103 w 2376256"/>
                <a:gd name="connsiteY68" fmla="*/ 161713 h 1224078"/>
                <a:gd name="connsiteX69" fmla="*/ 1064103 w 2376256"/>
                <a:gd name="connsiteY69" fmla="*/ 236349 h 1224078"/>
                <a:gd name="connsiteX70" fmla="*/ 1206445 w 2376256"/>
                <a:gd name="connsiteY70" fmla="*/ 236349 h 1224078"/>
                <a:gd name="connsiteX71" fmla="*/ 1209249 w 2376256"/>
                <a:gd name="connsiteY71" fmla="*/ 239150 h 1224078"/>
                <a:gd name="connsiteX72" fmla="*/ 1209249 w 2376256"/>
                <a:gd name="connsiteY72" fmla="*/ 280050 h 1224078"/>
                <a:gd name="connsiteX73" fmla="*/ 1206445 w 2376256"/>
                <a:gd name="connsiteY73" fmla="*/ 282850 h 1224078"/>
                <a:gd name="connsiteX74" fmla="*/ 1016764 w 2376256"/>
                <a:gd name="connsiteY74" fmla="*/ 282850 h 1224078"/>
                <a:gd name="connsiteX75" fmla="*/ 1013960 w 2376256"/>
                <a:gd name="connsiteY75" fmla="*/ 280050 h 1224078"/>
                <a:gd name="connsiteX76" fmla="*/ 1013960 w 2376256"/>
                <a:gd name="connsiteY76" fmla="*/ 7620 h 1224078"/>
                <a:gd name="connsiteX77" fmla="*/ 1016764 w 2376256"/>
                <a:gd name="connsiteY77" fmla="*/ 4819 h 1224078"/>
                <a:gd name="connsiteX78" fmla="*/ 1266042 w 2376256"/>
                <a:gd name="connsiteY78" fmla="*/ 7555 h 1224078"/>
                <a:gd name="connsiteX79" fmla="*/ 1268846 w 2376256"/>
                <a:gd name="connsiteY79" fmla="*/ 4754 h 1224078"/>
                <a:gd name="connsiteX80" fmla="*/ 1381780 w 2376256"/>
                <a:gd name="connsiteY80" fmla="*/ 4754 h 1224078"/>
                <a:gd name="connsiteX81" fmla="*/ 1479587 w 2376256"/>
                <a:gd name="connsiteY81" fmla="*/ 92547 h 1224078"/>
                <a:gd name="connsiteX82" fmla="*/ 1411579 w 2376256"/>
                <a:gd name="connsiteY82" fmla="*/ 176757 h 1224078"/>
                <a:gd name="connsiteX83" fmla="*/ 1488520 w 2376256"/>
                <a:gd name="connsiteY83" fmla="*/ 278357 h 1224078"/>
                <a:gd name="connsiteX84" fmla="*/ 1486303 w 2376256"/>
                <a:gd name="connsiteY84" fmla="*/ 282785 h 1224078"/>
                <a:gd name="connsiteX85" fmla="*/ 1432445 w 2376256"/>
                <a:gd name="connsiteY85" fmla="*/ 282785 h 1224078"/>
                <a:gd name="connsiteX86" fmla="*/ 1430227 w 2376256"/>
                <a:gd name="connsiteY86" fmla="*/ 281678 h 1224078"/>
                <a:gd name="connsiteX87" fmla="*/ 1355111 w 2376256"/>
                <a:gd name="connsiteY87" fmla="*/ 179948 h 1224078"/>
                <a:gd name="connsiteX88" fmla="*/ 1316119 w 2376256"/>
                <a:gd name="connsiteY88" fmla="*/ 179948 h 1224078"/>
                <a:gd name="connsiteX89" fmla="*/ 1316119 w 2376256"/>
                <a:gd name="connsiteY89" fmla="*/ 280050 h 1224078"/>
                <a:gd name="connsiteX90" fmla="*/ 1313315 w 2376256"/>
                <a:gd name="connsiteY90" fmla="*/ 282850 h 1224078"/>
                <a:gd name="connsiteX91" fmla="*/ 1268781 w 2376256"/>
                <a:gd name="connsiteY91" fmla="*/ 282850 h 1224078"/>
                <a:gd name="connsiteX92" fmla="*/ 1265977 w 2376256"/>
                <a:gd name="connsiteY92" fmla="*/ 280050 h 1224078"/>
                <a:gd name="connsiteX93" fmla="*/ 1265977 w 2376256"/>
                <a:gd name="connsiteY93" fmla="*/ 7620 h 1224078"/>
                <a:gd name="connsiteX94" fmla="*/ 1376955 w 2376256"/>
                <a:gd name="connsiteY94" fmla="*/ 133447 h 1224078"/>
                <a:gd name="connsiteX95" fmla="*/ 1427880 w 2376256"/>
                <a:gd name="connsiteY95" fmla="*/ 92547 h 1224078"/>
                <a:gd name="connsiteX96" fmla="*/ 1376955 w 2376256"/>
                <a:gd name="connsiteY96" fmla="*/ 51646 h 1224078"/>
                <a:gd name="connsiteX97" fmla="*/ 1316119 w 2376256"/>
                <a:gd name="connsiteY97" fmla="*/ 51646 h 1224078"/>
                <a:gd name="connsiteX98" fmla="*/ 1316119 w 2376256"/>
                <a:gd name="connsiteY98" fmla="*/ 133447 h 1224078"/>
                <a:gd name="connsiteX99" fmla="*/ 1376955 w 2376256"/>
                <a:gd name="connsiteY99" fmla="*/ 133447 h 1224078"/>
                <a:gd name="connsiteX100" fmla="*/ 1521319 w 2376256"/>
                <a:gd name="connsiteY100" fmla="*/ 248398 h 1224078"/>
                <a:gd name="connsiteX101" fmla="*/ 1547139 w 2376256"/>
                <a:gd name="connsiteY101" fmla="*/ 213489 h 1224078"/>
                <a:gd name="connsiteX102" fmla="*/ 1550986 w 2376256"/>
                <a:gd name="connsiteY102" fmla="*/ 212903 h 1224078"/>
                <a:gd name="connsiteX103" fmla="*/ 1631058 w 2376256"/>
                <a:gd name="connsiteY103" fmla="*/ 241820 h 1224078"/>
                <a:gd name="connsiteX104" fmla="*/ 1683939 w 2376256"/>
                <a:gd name="connsiteY104" fmla="*/ 204111 h 1224078"/>
                <a:gd name="connsiteX105" fmla="*/ 1642208 w 2376256"/>
                <a:gd name="connsiteY105" fmla="*/ 167965 h 1224078"/>
                <a:gd name="connsiteX106" fmla="*/ 1593304 w 2376256"/>
                <a:gd name="connsiteY106" fmla="*/ 156437 h 1224078"/>
                <a:gd name="connsiteX107" fmla="*/ 1524904 w 2376256"/>
                <a:gd name="connsiteY107" fmla="*/ 83364 h 1224078"/>
                <a:gd name="connsiteX108" fmla="*/ 1627080 w 2376256"/>
                <a:gd name="connsiteY108" fmla="*/ 0 h 1224078"/>
                <a:gd name="connsiteX109" fmla="*/ 1726843 w 2376256"/>
                <a:gd name="connsiteY109" fmla="*/ 36993 h 1224078"/>
                <a:gd name="connsiteX110" fmla="*/ 1726974 w 2376256"/>
                <a:gd name="connsiteY110" fmla="*/ 40965 h 1224078"/>
                <a:gd name="connsiteX111" fmla="*/ 1698088 w 2376256"/>
                <a:gd name="connsiteY111" fmla="*/ 71901 h 1224078"/>
                <a:gd name="connsiteX112" fmla="*/ 1694241 w 2376256"/>
                <a:gd name="connsiteY112" fmla="*/ 72031 h 1224078"/>
                <a:gd name="connsiteX113" fmla="*/ 1626298 w 2376256"/>
                <a:gd name="connsiteY113" fmla="*/ 45264 h 1224078"/>
                <a:gd name="connsiteX114" fmla="*/ 1575373 w 2376256"/>
                <a:gd name="connsiteY114" fmla="*/ 80238 h 1224078"/>
                <a:gd name="connsiteX115" fmla="*/ 1617886 w 2376256"/>
                <a:gd name="connsiteY115" fmla="*/ 114365 h 1224078"/>
                <a:gd name="connsiteX116" fmla="*/ 1666790 w 2376256"/>
                <a:gd name="connsiteY116" fmla="*/ 125892 h 1224078"/>
                <a:gd name="connsiteX117" fmla="*/ 1734799 w 2376256"/>
                <a:gd name="connsiteY117" fmla="*/ 200529 h 1224078"/>
                <a:gd name="connsiteX118" fmla="*/ 1629428 w 2376256"/>
                <a:gd name="connsiteY118" fmla="*/ 287474 h 1224078"/>
                <a:gd name="connsiteX119" fmla="*/ 1521840 w 2376256"/>
                <a:gd name="connsiteY119" fmla="*/ 252240 h 1224078"/>
                <a:gd name="connsiteX120" fmla="*/ 1521319 w 2376256"/>
                <a:gd name="connsiteY120" fmla="*/ 248333 h 1224078"/>
                <a:gd name="connsiteX121" fmla="*/ 1783702 w 2376256"/>
                <a:gd name="connsiteY121" fmla="*/ 4754 h 1224078"/>
                <a:gd name="connsiteX122" fmla="*/ 1828237 w 2376256"/>
                <a:gd name="connsiteY122" fmla="*/ 4754 h 1224078"/>
                <a:gd name="connsiteX123" fmla="*/ 1831041 w 2376256"/>
                <a:gd name="connsiteY123" fmla="*/ 7555 h 1224078"/>
                <a:gd name="connsiteX124" fmla="*/ 1831041 w 2376256"/>
                <a:gd name="connsiteY124" fmla="*/ 279985 h 1224078"/>
                <a:gd name="connsiteX125" fmla="*/ 1828237 w 2376256"/>
                <a:gd name="connsiteY125" fmla="*/ 282785 h 1224078"/>
                <a:gd name="connsiteX126" fmla="*/ 1783702 w 2376256"/>
                <a:gd name="connsiteY126" fmla="*/ 282785 h 1224078"/>
                <a:gd name="connsiteX127" fmla="*/ 1780898 w 2376256"/>
                <a:gd name="connsiteY127" fmla="*/ 279985 h 1224078"/>
                <a:gd name="connsiteX128" fmla="*/ 1780898 w 2376256"/>
                <a:gd name="connsiteY128" fmla="*/ 7555 h 1224078"/>
                <a:gd name="connsiteX129" fmla="*/ 1783702 w 2376256"/>
                <a:gd name="connsiteY129" fmla="*/ 4754 h 1224078"/>
                <a:gd name="connsiteX130" fmla="*/ 1961450 w 2376256"/>
                <a:gd name="connsiteY130" fmla="*/ 51646 h 1224078"/>
                <a:gd name="connsiteX131" fmla="*/ 1875966 w 2376256"/>
                <a:gd name="connsiteY131" fmla="*/ 51646 h 1224078"/>
                <a:gd name="connsiteX132" fmla="*/ 1873163 w 2376256"/>
                <a:gd name="connsiteY132" fmla="*/ 48846 h 1224078"/>
                <a:gd name="connsiteX133" fmla="*/ 1873163 w 2376256"/>
                <a:gd name="connsiteY133" fmla="*/ 7555 h 1224078"/>
                <a:gd name="connsiteX134" fmla="*/ 1875966 w 2376256"/>
                <a:gd name="connsiteY134" fmla="*/ 4754 h 1224078"/>
                <a:gd name="connsiteX135" fmla="*/ 2097467 w 2376256"/>
                <a:gd name="connsiteY135" fmla="*/ 4754 h 1224078"/>
                <a:gd name="connsiteX136" fmla="*/ 2100271 w 2376256"/>
                <a:gd name="connsiteY136" fmla="*/ 7555 h 1224078"/>
                <a:gd name="connsiteX137" fmla="*/ 2100271 w 2376256"/>
                <a:gd name="connsiteY137" fmla="*/ 48846 h 1224078"/>
                <a:gd name="connsiteX138" fmla="*/ 2097467 w 2376256"/>
                <a:gd name="connsiteY138" fmla="*/ 51646 h 1224078"/>
                <a:gd name="connsiteX139" fmla="*/ 2011984 w 2376256"/>
                <a:gd name="connsiteY139" fmla="*/ 51646 h 1224078"/>
                <a:gd name="connsiteX140" fmla="*/ 2011984 w 2376256"/>
                <a:gd name="connsiteY140" fmla="*/ 279985 h 1224078"/>
                <a:gd name="connsiteX141" fmla="*/ 2009180 w 2376256"/>
                <a:gd name="connsiteY141" fmla="*/ 282785 h 1224078"/>
                <a:gd name="connsiteX142" fmla="*/ 1964254 w 2376256"/>
                <a:gd name="connsiteY142" fmla="*/ 282785 h 1224078"/>
                <a:gd name="connsiteX143" fmla="*/ 1961450 w 2376256"/>
                <a:gd name="connsiteY143" fmla="*/ 279985 h 1224078"/>
                <a:gd name="connsiteX144" fmla="*/ 1961450 w 2376256"/>
                <a:gd name="connsiteY144" fmla="*/ 51646 h 1224078"/>
                <a:gd name="connsiteX145" fmla="*/ 2225464 w 2376256"/>
                <a:gd name="connsiteY145" fmla="*/ 173566 h 1224078"/>
                <a:gd name="connsiteX146" fmla="*/ 2125440 w 2376256"/>
                <a:gd name="connsiteY146" fmla="*/ 8988 h 1224078"/>
                <a:gd name="connsiteX147" fmla="*/ 2127787 w 2376256"/>
                <a:gd name="connsiteY147" fmla="*/ 4754 h 1224078"/>
                <a:gd name="connsiteX148" fmla="*/ 2177734 w 2376256"/>
                <a:gd name="connsiteY148" fmla="*/ 4754 h 1224078"/>
                <a:gd name="connsiteX149" fmla="*/ 2180081 w 2376256"/>
                <a:gd name="connsiteY149" fmla="*/ 6122 h 1224078"/>
                <a:gd name="connsiteX150" fmla="*/ 2250828 w 2376256"/>
                <a:gd name="connsiteY150" fmla="*/ 123548 h 1224078"/>
                <a:gd name="connsiteX151" fmla="*/ 2321184 w 2376256"/>
                <a:gd name="connsiteY151" fmla="*/ 6187 h 1224078"/>
                <a:gd name="connsiteX152" fmla="*/ 2323531 w 2376256"/>
                <a:gd name="connsiteY152" fmla="*/ 4819 h 1224078"/>
                <a:gd name="connsiteX153" fmla="*/ 2373478 w 2376256"/>
                <a:gd name="connsiteY153" fmla="*/ 4819 h 1224078"/>
                <a:gd name="connsiteX154" fmla="*/ 2375826 w 2376256"/>
                <a:gd name="connsiteY154" fmla="*/ 9053 h 1224078"/>
                <a:gd name="connsiteX155" fmla="*/ 2275802 w 2376256"/>
                <a:gd name="connsiteY155" fmla="*/ 173631 h 1224078"/>
                <a:gd name="connsiteX156" fmla="*/ 2275802 w 2376256"/>
                <a:gd name="connsiteY156" fmla="*/ 280050 h 1224078"/>
                <a:gd name="connsiteX157" fmla="*/ 2272998 w 2376256"/>
                <a:gd name="connsiteY157" fmla="*/ 282850 h 1224078"/>
                <a:gd name="connsiteX158" fmla="*/ 2228072 w 2376256"/>
                <a:gd name="connsiteY158" fmla="*/ 282850 h 1224078"/>
                <a:gd name="connsiteX159" fmla="*/ 2225268 w 2376256"/>
                <a:gd name="connsiteY159" fmla="*/ 280050 h 1224078"/>
                <a:gd name="connsiteX160" fmla="*/ 2225268 w 2376256"/>
                <a:gd name="connsiteY160" fmla="*/ 173631 h 1224078"/>
                <a:gd name="connsiteX161" fmla="*/ 2114 w 2376256"/>
                <a:gd name="connsiteY161" fmla="*/ 612007 h 1224078"/>
                <a:gd name="connsiteX162" fmla="*/ 145630 w 2376256"/>
                <a:gd name="connsiteY162" fmla="*/ 468269 h 1224078"/>
                <a:gd name="connsiteX163" fmla="*/ 288754 w 2376256"/>
                <a:gd name="connsiteY163" fmla="*/ 612007 h 1224078"/>
                <a:gd name="connsiteX164" fmla="*/ 145630 w 2376256"/>
                <a:gd name="connsiteY164" fmla="*/ 755744 h 1224078"/>
                <a:gd name="connsiteX165" fmla="*/ 2114 w 2376256"/>
                <a:gd name="connsiteY165" fmla="*/ 612007 h 1224078"/>
                <a:gd name="connsiteX166" fmla="*/ 145630 w 2376256"/>
                <a:gd name="connsiteY166" fmla="*/ 708526 h 1224078"/>
                <a:gd name="connsiteX167" fmla="*/ 237046 w 2376256"/>
                <a:gd name="connsiteY167" fmla="*/ 612007 h 1224078"/>
                <a:gd name="connsiteX168" fmla="*/ 145630 w 2376256"/>
                <a:gd name="connsiteY168" fmla="*/ 515487 h 1224078"/>
                <a:gd name="connsiteX169" fmla="*/ 53756 w 2376256"/>
                <a:gd name="connsiteY169" fmla="*/ 612007 h 1224078"/>
                <a:gd name="connsiteX170" fmla="*/ 145630 w 2376256"/>
                <a:gd name="connsiteY170" fmla="*/ 708526 h 1224078"/>
                <a:gd name="connsiteX171" fmla="*/ 343200 w 2376256"/>
                <a:gd name="connsiteY171" fmla="*/ 473024 h 1224078"/>
                <a:gd name="connsiteX172" fmla="*/ 532880 w 2376256"/>
                <a:gd name="connsiteY172" fmla="*/ 473024 h 1224078"/>
                <a:gd name="connsiteX173" fmla="*/ 535684 w 2376256"/>
                <a:gd name="connsiteY173" fmla="*/ 475824 h 1224078"/>
                <a:gd name="connsiteX174" fmla="*/ 535684 w 2376256"/>
                <a:gd name="connsiteY174" fmla="*/ 516725 h 1224078"/>
                <a:gd name="connsiteX175" fmla="*/ 532880 w 2376256"/>
                <a:gd name="connsiteY175" fmla="*/ 519525 h 1224078"/>
                <a:gd name="connsiteX176" fmla="*/ 390538 w 2376256"/>
                <a:gd name="connsiteY176" fmla="*/ 519525 h 1224078"/>
                <a:gd name="connsiteX177" fmla="*/ 390538 w 2376256"/>
                <a:gd name="connsiteY177" fmla="*/ 592599 h 1224078"/>
                <a:gd name="connsiteX178" fmla="*/ 520948 w 2376256"/>
                <a:gd name="connsiteY178" fmla="*/ 592599 h 1224078"/>
                <a:gd name="connsiteX179" fmla="*/ 523752 w 2376256"/>
                <a:gd name="connsiteY179" fmla="*/ 595399 h 1224078"/>
                <a:gd name="connsiteX180" fmla="*/ 523752 w 2376256"/>
                <a:gd name="connsiteY180" fmla="*/ 636299 h 1224078"/>
                <a:gd name="connsiteX181" fmla="*/ 520948 w 2376256"/>
                <a:gd name="connsiteY181" fmla="*/ 639100 h 1224078"/>
                <a:gd name="connsiteX182" fmla="*/ 390538 w 2376256"/>
                <a:gd name="connsiteY182" fmla="*/ 639100 h 1224078"/>
                <a:gd name="connsiteX183" fmla="*/ 390538 w 2376256"/>
                <a:gd name="connsiteY183" fmla="*/ 748319 h 1224078"/>
                <a:gd name="connsiteX184" fmla="*/ 387735 w 2376256"/>
                <a:gd name="connsiteY184" fmla="*/ 751120 h 1224078"/>
                <a:gd name="connsiteX185" fmla="*/ 343200 w 2376256"/>
                <a:gd name="connsiteY185" fmla="*/ 751120 h 1224078"/>
                <a:gd name="connsiteX186" fmla="*/ 340396 w 2376256"/>
                <a:gd name="connsiteY186" fmla="*/ 748319 h 1224078"/>
                <a:gd name="connsiteX187" fmla="*/ 340396 w 2376256"/>
                <a:gd name="connsiteY187" fmla="*/ 475889 h 1224078"/>
                <a:gd name="connsiteX188" fmla="*/ 343200 w 2376256"/>
                <a:gd name="connsiteY188" fmla="*/ 473089 h 1224078"/>
                <a:gd name="connsiteX189" fmla="*/ 768921 w 2376256"/>
                <a:gd name="connsiteY189" fmla="*/ 473024 h 1224078"/>
                <a:gd name="connsiteX190" fmla="*/ 822780 w 2376256"/>
                <a:gd name="connsiteY190" fmla="*/ 473024 h 1224078"/>
                <a:gd name="connsiteX191" fmla="*/ 825389 w 2376256"/>
                <a:gd name="connsiteY191" fmla="*/ 474782 h 1224078"/>
                <a:gd name="connsiteX192" fmla="*/ 931803 w 2376256"/>
                <a:gd name="connsiteY192" fmla="*/ 747212 h 1224078"/>
                <a:gd name="connsiteX193" fmla="*/ 929194 w 2376256"/>
                <a:gd name="connsiteY193" fmla="*/ 750990 h 1224078"/>
                <a:gd name="connsiteX194" fmla="*/ 881856 w 2376256"/>
                <a:gd name="connsiteY194" fmla="*/ 750990 h 1224078"/>
                <a:gd name="connsiteX195" fmla="*/ 879248 w 2376256"/>
                <a:gd name="connsiteY195" fmla="*/ 749231 h 1224078"/>
                <a:gd name="connsiteX196" fmla="*/ 855252 w 2376256"/>
                <a:gd name="connsiteY196" fmla="*/ 686708 h 1224078"/>
                <a:gd name="connsiteX197" fmla="*/ 735993 w 2376256"/>
                <a:gd name="connsiteY197" fmla="*/ 686708 h 1224078"/>
                <a:gd name="connsiteX198" fmla="*/ 711997 w 2376256"/>
                <a:gd name="connsiteY198" fmla="*/ 749231 h 1224078"/>
                <a:gd name="connsiteX199" fmla="*/ 709389 w 2376256"/>
                <a:gd name="connsiteY199" fmla="*/ 750990 h 1224078"/>
                <a:gd name="connsiteX200" fmla="*/ 662507 w 2376256"/>
                <a:gd name="connsiteY200" fmla="*/ 750990 h 1224078"/>
                <a:gd name="connsiteX201" fmla="*/ 659899 w 2376256"/>
                <a:gd name="connsiteY201" fmla="*/ 747212 h 1224078"/>
                <a:gd name="connsiteX202" fmla="*/ 766248 w 2376256"/>
                <a:gd name="connsiteY202" fmla="*/ 474782 h 1224078"/>
                <a:gd name="connsiteX203" fmla="*/ 768856 w 2376256"/>
                <a:gd name="connsiteY203" fmla="*/ 473024 h 1224078"/>
                <a:gd name="connsiteX204" fmla="*/ 839016 w 2376256"/>
                <a:gd name="connsiteY204" fmla="*/ 643398 h 1224078"/>
                <a:gd name="connsiteX205" fmla="*/ 795655 w 2376256"/>
                <a:gd name="connsiteY205" fmla="*/ 530206 h 1224078"/>
                <a:gd name="connsiteX206" fmla="*/ 752294 w 2376256"/>
                <a:gd name="connsiteY206" fmla="*/ 643398 h 1224078"/>
                <a:gd name="connsiteX207" fmla="*/ 838951 w 2376256"/>
                <a:gd name="connsiteY207" fmla="*/ 643398 h 1224078"/>
                <a:gd name="connsiteX208" fmla="*/ 970990 w 2376256"/>
                <a:gd name="connsiteY208" fmla="*/ 475824 h 1224078"/>
                <a:gd name="connsiteX209" fmla="*/ 973794 w 2376256"/>
                <a:gd name="connsiteY209" fmla="*/ 473024 h 1224078"/>
                <a:gd name="connsiteX210" fmla="*/ 1081969 w 2376256"/>
                <a:gd name="connsiteY210" fmla="*/ 473024 h 1224078"/>
                <a:gd name="connsiteX211" fmla="*/ 1181732 w 2376256"/>
                <a:gd name="connsiteY211" fmla="*/ 561598 h 1224078"/>
                <a:gd name="connsiteX212" fmla="*/ 1081969 w 2376256"/>
                <a:gd name="connsiteY212" fmla="*/ 650562 h 1224078"/>
                <a:gd name="connsiteX213" fmla="*/ 1021133 w 2376256"/>
                <a:gd name="connsiteY213" fmla="*/ 650562 h 1224078"/>
                <a:gd name="connsiteX214" fmla="*/ 1021133 w 2376256"/>
                <a:gd name="connsiteY214" fmla="*/ 748254 h 1224078"/>
                <a:gd name="connsiteX215" fmla="*/ 1018329 w 2376256"/>
                <a:gd name="connsiteY215" fmla="*/ 751055 h 1224078"/>
                <a:gd name="connsiteX216" fmla="*/ 973794 w 2376256"/>
                <a:gd name="connsiteY216" fmla="*/ 751055 h 1224078"/>
                <a:gd name="connsiteX217" fmla="*/ 970990 w 2376256"/>
                <a:gd name="connsiteY217" fmla="*/ 748254 h 1224078"/>
                <a:gd name="connsiteX218" fmla="*/ 970990 w 2376256"/>
                <a:gd name="connsiteY218" fmla="*/ 475824 h 1224078"/>
                <a:gd name="connsiteX219" fmla="*/ 1077926 w 2376256"/>
                <a:gd name="connsiteY219" fmla="*/ 603736 h 1224078"/>
                <a:gd name="connsiteX220" fmla="*/ 1130416 w 2376256"/>
                <a:gd name="connsiteY220" fmla="*/ 561663 h 1224078"/>
                <a:gd name="connsiteX221" fmla="*/ 1077926 w 2376256"/>
                <a:gd name="connsiteY221" fmla="*/ 519981 h 1224078"/>
                <a:gd name="connsiteX222" fmla="*/ 1021068 w 2376256"/>
                <a:gd name="connsiteY222" fmla="*/ 519981 h 1224078"/>
                <a:gd name="connsiteX223" fmla="*/ 1021068 w 2376256"/>
                <a:gd name="connsiteY223" fmla="*/ 603801 h 1224078"/>
                <a:gd name="connsiteX224" fmla="*/ 1077926 w 2376256"/>
                <a:gd name="connsiteY224" fmla="*/ 603801 h 1224078"/>
                <a:gd name="connsiteX225" fmla="*/ 1232200 w 2376256"/>
                <a:gd name="connsiteY225" fmla="*/ 475824 h 1224078"/>
                <a:gd name="connsiteX226" fmla="*/ 1235005 w 2376256"/>
                <a:gd name="connsiteY226" fmla="*/ 473024 h 1224078"/>
                <a:gd name="connsiteX227" fmla="*/ 1343179 w 2376256"/>
                <a:gd name="connsiteY227" fmla="*/ 473024 h 1224078"/>
                <a:gd name="connsiteX228" fmla="*/ 1442942 w 2376256"/>
                <a:gd name="connsiteY228" fmla="*/ 561598 h 1224078"/>
                <a:gd name="connsiteX229" fmla="*/ 1343179 w 2376256"/>
                <a:gd name="connsiteY229" fmla="*/ 650562 h 1224078"/>
                <a:gd name="connsiteX230" fmla="*/ 1282343 w 2376256"/>
                <a:gd name="connsiteY230" fmla="*/ 650562 h 1224078"/>
                <a:gd name="connsiteX231" fmla="*/ 1282343 w 2376256"/>
                <a:gd name="connsiteY231" fmla="*/ 748254 h 1224078"/>
                <a:gd name="connsiteX232" fmla="*/ 1279539 w 2376256"/>
                <a:gd name="connsiteY232" fmla="*/ 751055 h 1224078"/>
                <a:gd name="connsiteX233" fmla="*/ 1235005 w 2376256"/>
                <a:gd name="connsiteY233" fmla="*/ 751055 h 1224078"/>
                <a:gd name="connsiteX234" fmla="*/ 1232200 w 2376256"/>
                <a:gd name="connsiteY234" fmla="*/ 748254 h 1224078"/>
                <a:gd name="connsiteX235" fmla="*/ 1232200 w 2376256"/>
                <a:gd name="connsiteY235" fmla="*/ 475824 h 1224078"/>
                <a:gd name="connsiteX236" fmla="*/ 1339136 w 2376256"/>
                <a:gd name="connsiteY236" fmla="*/ 603736 h 1224078"/>
                <a:gd name="connsiteX237" fmla="*/ 1391626 w 2376256"/>
                <a:gd name="connsiteY237" fmla="*/ 561663 h 1224078"/>
                <a:gd name="connsiteX238" fmla="*/ 1339136 w 2376256"/>
                <a:gd name="connsiteY238" fmla="*/ 519981 h 1224078"/>
                <a:gd name="connsiteX239" fmla="*/ 1282278 w 2376256"/>
                <a:gd name="connsiteY239" fmla="*/ 519981 h 1224078"/>
                <a:gd name="connsiteX240" fmla="*/ 1282278 w 2376256"/>
                <a:gd name="connsiteY240" fmla="*/ 603801 h 1224078"/>
                <a:gd name="connsiteX241" fmla="*/ 1339136 w 2376256"/>
                <a:gd name="connsiteY241" fmla="*/ 603801 h 1224078"/>
                <a:gd name="connsiteX242" fmla="*/ 1496149 w 2376256"/>
                <a:gd name="connsiteY242" fmla="*/ 473089 h 1224078"/>
                <a:gd name="connsiteX243" fmla="*/ 1540684 w 2376256"/>
                <a:gd name="connsiteY243" fmla="*/ 473089 h 1224078"/>
                <a:gd name="connsiteX244" fmla="*/ 1543488 w 2376256"/>
                <a:gd name="connsiteY244" fmla="*/ 475889 h 1224078"/>
                <a:gd name="connsiteX245" fmla="*/ 1543488 w 2376256"/>
                <a:gd name="connsiteY245" fmla="*/ 704228 h 1224078"/>
                <a:gd name="connsiteX246" fmla="*/ 1674289 w 2376256"/>
                <a:gd name="connsiteY246" fmla="*/ 704228 h 1224078"/>
                <a:gd name="connsiteX247" fmla="*/ 1677092 w 2376256"/>
                <a:gd name="connsiteY247" fmla="*/ 707028 h 1224078"/>
                <a:gd name="connsiteX248" fmla="*/ 1677092 w 2376256"/>
                <a:gd name="connsiteY248" fmla="*/ 748319 h 1224078"/>
                <a:gd name="connsiteX249" fmla="*/ 1674289 w 2376256"/>
                <a:gd name="connsiteY249" fmla="*/ 751120 h 1224078"/>
                <a:gd name="connsiteX250" fmla="*/ 1493345 w 2376256"/>
                <a:gd name="connsiteY250" fmla="*/ 751120 h 1224078"/>
                <a:gd name="connsiteX251" fmla="*/ 1493345 w 2376256"/>
                <a:gd name="connsiteY251" fmla="*/ 475889 h 1224078"/>
                <a:gd name="connsiteX252" fmla="*/ 1496149 w 2376256"/>
                <a:gd name="connsiteY252" fmla="*/ 473089 h 1224078"/>
                <a:gd name="connsiteX253" fmla="*/ 1727169 w 2376256"/>
                <a:gd name="connsiteY253" fmla="*/ 473089 h 1224078"/>
                <a:gd name="connsiteX254" fmla="*/ 1771704 w 2376256"/>
                <a:gd name="connsiteY254" fmla="*/ 473089 h 1224078"/>
                <a:gd name="connsiteX255" fmla="*/ 1774508 w 2376256"/>
                <a:gd name="connsiteY255" fmla="*/ 475889 h 1224078"/>
                <a:gd name="connsiteX256" fmla="*/ 1774508 w 2376256"/>
                <a:gd name="connsiteY256" fmla="*/ 748319 h 1224078"/>
                <a:gd name="connsiteX257" fmla="*/ 1771704 w 2376256"/>
                <a:gd name="connsiteY257" fmla="*/ 751120 h 1224078"/>
                <a:gd name="connsiteX258" fmla="*/ 1727169 w 2376256"/>
                <a:gd name="connsiteY258" fmla="*/ 751120 h 1224078"/>
                <a:gd name="connsiteX259" fmla="*/ 1724365 w 2376256"/>
                <a:gd name="connsiteY259" fmla="*/ 748319 h 1224078"/>
                <a:gd name="connsiteX260" fmla="*/ 1724365 w 2376256"/>
                <a:gd name="connsiteY260" fmla="*/ 475889 h 1224078"/>
                <a:gd name="connsiteX261" fmla="*/ 1727169 w 2376256"/>
                <a:gd name="connsiteY261" fmla="*/ 473089 h 1224078"/>
                <a:gd name="connsiteX262" fmla="*/ 1844082 w 2376256"/>
                <a:gd name="connsiteY262" fmla="*/ 473089 h 1224078"/>
                <a:gd name="connsiteX263" fmla="*/ 2033762 w 2376256"/>
                <a:gd name="connsiteY263" fmla="*/ 473089 h 1224078"/>
                <a:gd name="connsiteX264" fmla="*/ 2036565 w 2376256"/>
                <a:gd name="connsiteY264" fmla="*/ 475889 h 1224078"/>
                <a:gd name="connsiteX265" fmla="*/ 2036565 w 2376256"/>
                <a:gd name="connsiteY265" fmla="*/ 516790 h 1224078"/>
                <a:gd name="connsiteX266" fmla="*/ 2033762 w 2376256"/>
                <a:gd name="connsiteY266" fmla="*/ 519590 h 1224078"/>
                <a:gd name="connsiteX267" fmla="*/ 1891420 w 2376256"/>
                <a:gd name="connsiteY267" fmla="*/ 519590 h 1224078"/>
                <a:gd name="connsiteX268" fmla="*/ 1891420 w 2376256"/>
                <a:gd name="connsiteY268" fmla="*/ 583937 h 1224078"/>
                <a:gd name="connsiteX269" fmla="*/ 2015114 w 2376256"/>
                <a:gd name="connsiteY269" fmla="*/ 583937 h 1224078"/>
                <a:gd name="connsiteX270" fmla="*/ 2017917 w 2376256"/>
                <a:gd name="connsiteY270" fmla="*/ 586737 h 1224078"/>
                <a:gd name="connsiteX271" fmla="*/ 2017917 w 2376256"/>
                <a:gd name="connsiteY271" fmla="*/ 627247 h 1224078"/>
                <a:gd name="connsiteX272" fmla="*/ 2015114 w 2376256"/>
                <a:gd name="connsiteY272" fmla="*/ 630047 h 1224078"/>
                <a:gd name="connsiteX273" fmla="*/ 1891420 w 2376256"/>
                <a:gd name="connsiteY273" fmla="*/ 630047 h 1224078"/>
                <a:gd name="connsiteX274" fmla="*/ 1891420 w 2376256"/>
                <a:gd name="connsiteY274" fmla="*/ 704684 h 1224078"/>
                <a:gd name="connsiteX275" fmla="*/ 2033762 w 2376256"/>
                <a:gd name="connsiteY275" fmla="*/ 704684 h 1224078"/>
                <a:gd name="connsiteX276" fmla="*/ 2036565 w 2376256"/>
                <a:gd name="connsiteY276" fmla="*/ 707484 h 1224078"/>
                <a:gd name="connsiteX277" fmla="*/ 2036565 w 2376256"/>
                <a:gd name="connsiteY277" fmla="*/ 748384 h 1224078"/>
                <a:gd name="connsiteX278" fmla="*/ 2033762 w 2376256"/>
                <a:gd name="connsiteY278" fmla="*/ 751185 h 1224078"/>
                <a:gd name="connsiteX279" fmla="*/ 1844082 w 2376256"/>
                <a:gd name="connsiteY279" fmla="*/ 751185 h 1224078"/>
                <a:gd name="connsiteX280" fmla="*/ 1841278 w 2376256"/>
                <a:gd name="connsiteY280" fmla="*/ 748384 h 1224078"/>
                <a:gd name="connsiteX281" fmla="*/ 1841278 w 2376256"/>
                <a:gd name="connsiteY281" fmla="*/ 475955 h 1224078"/>
                <a:gd name="connsiteX282" fmla="*/ 1844082 w 2376256"/>
                <a:gd name="connsiteY282" fmla="*/ 473154 h 1224078"/>
                <a:gd name="connsiteX283" fmla="*/ 2093359 w 2376256"/>
                <a:gd name="connsiteY283" fmla="*/ 475889 h 1224078"/>
                <a:gd name="connsiteX284" fmla="*/ 2096163 w 2376256"/>
                <a:gd name="connsiteY284" fmla="*/ 473089 h 1224078"/>
                <a:gd name="connsiteX285" fmla="*/ 2183276 w 2376256"/>
                <a:gd name="connsiteY285" fmla="*/ 473089 h 1224078"/>
                <a:gd name="connsiteX286" fmla="*/ 2326401 w 2376256"/>
                <a:gd name="connsiteY286" fmla="*/ 612072 h 1224078"/>
                <a:gd name="connsiteX287" fmla="*/ 2183276 w 2376256"/>
                <a:gd name="connsiteY287" fmla="*/ 751055 h 1224078"/>
                <a:gd name="connsiteX288" fmla="*/ 2096163 w 2376256"/>
                <a:gd name="connsiteY288" fmla="*/ 751055 h 1224078"/>
                <a:gd name="connsiteX289" fmla="*/ 2093359 w 2376256"/>
                <a:gd name="connsiteY289" fmla="*/ 748254 h 1224078"/>
                <a:gd name="connsiteX290" fmla="*/ 2093359 w 2376256"/>
                <a:gd name="connsiteY290" fmla="*/ 475824 h 1224078"/>
                <a:gd name="connsiteX291" fmla="*/ 2180798 w 2376256"/>
                <a:gd name="connsiteY291" fmla="*/ 704228 h 1224078"/>
                <a:gd name="connsiteX292" fmla="*/ 2274628 w 2376256"/>
                <a:gd name="connsiteY292" fmla="*/ 612072 h 1224078"/>
                <a:gd name="connsiteX293" fmla="*/ 2180798 w 2376256"/>
                <a:gd name="connsiteY293" fmla="*/ 519916 h 1224078"/>
                <a:gd name="connsiteX294" fmla="*/ 2143436 w 2376256"/>
                <a:gd name="connsiteY294" fmla="*/ 519916 h 1224078"/>
                <a:gd name="connsiteX295" fmla="*/ 2143436 w 2376256"/>
                <a:gd name="connsiteY295" fmla="*/ 704163 h 1224078"/>
                <a:gd name="connsiteX296" fmla="*/ 2180798 w 2376256"/>
                <a:gd name="connsiteY296" fmla="*/ 704163 h 1224078"/>
                <a:gd name="connsiteX297" fmla="*/ 549 w 2376256"/>
                <a:gd name="connsiteY297" fmla="*/ 1184937 h 1224078"/>
                <a:gd name="connsiteX298" fmla="*/ 26370 w 2376256"/>
                <a:gd name="connsiteY298" fmla="*/ 1150028 h 1224078"/>
                <a:gd name="connsiteX299" fmla="*/ 30217 w 2376256"/>
                <a:gd name="connsiteY299" fmla="*/ 1149442 h 1224078"/>
                <a:gd name="connsiteX300" fmla="*/ 110288 w 2376256"/>
                <a:gd name="connsiteY300" fmla="*/ 1178359 h 1224078"/>
                <a:gd name="connsiteX301" fmla="*/ 163170 w 2376256"/>
                <a:gd name="connsiteY301" fmla="*/ 1140650 h 1224078"/>
                <a:gd name="connsiteX302" fmla="*/ 121438 w 2376256"/>
                <a:gd name="connsiteY302" fmla="*/ 1104504 h 1224078"/>
                <a:gd name="connsiteX303" fmla="*/ 72535 w 2376256"/>
                <a:gd name="connsiteY303" fmla="*/ 1092976 h 1224078"/>
                <a:gd name="connsiteX304" fmla="*/ 4135 w 2376256"/>
                <a:gd name="connsiteY304" fmla="*/ 1019903 h 1224078"/>
                <a:gd name="connsiteX305" fmla="*/ 106311 w 2376256"/>
                <a:gd name="connsiteY305" fmla="*/ 936539 h 1224078"/>
                <a:gd name="connsiteX306" fmla="*/ 206074 w 2376256"/>
                <a:gd name="connsiteY306" fmla="*/ 973532 h 1224078"/>
                <a:gd name="connsiteX307" fmla="*/ 206205 w 2376256"/>
                <a:gd name="connsiteY307" fmla="*/ 977504 h 1224078"/>
                <a:gd name="connsiteX308" fmla="*/ 177319 w 2376256"/>
                <a:gd name="connsiteY308" fmla="*/ 1008440 h 1224078"/>
                <a:gd name="connsiteX309" fmla="*/ 173472 w 2376256"/>
                <a:gd name="connsiteY309" fmla="*/ 1008570 h 1224078"/>
                <a:gd name="connsiteX310" fmla="*/ 105528 w 2376256"/>
                <a:gd name="connsiteY310" fmla="*/ 981803 h 1224078"/>
                <a:gd name="connsiteX311" fmla="*/ 54604 w 2376256"/>
                <a:gd name="connsiteY311" fmla="*/ 1016777 h 1224078"/>
                <a:gd name="connsiteX312" fmla="*/ 97117 w 2376256"/>
                <a:gd name="connsiteY312" fmla="*/ 1050903 h 1224078"/>
                <a:gd name="connsiteX313" fmla="*/ 146021 w 2376256"/>
                <a:gd name="connsiteY313" fmla="*/ 1062431 h 1224078"/>
                <a:gd name="connsiteX314" fmla="*/ 214029 w 2376256"/>
                <a:gd name="connsiteY314" fmla="*/ 1137068 h 1224078"/>
                <a:gd name="connsiteX315" fmla="*/ 108658 w 2376256"/>
                <a:gd name="connsiteY315" fmla="*/ 1224014 h 1224078"/>
                <a:gd name="connsiteX316" fmla="*/ 1070 w 2376256"/>
                <a:gd name="connsiteY316" fmla="*/ 1188779 h 1224078"/>
                <a:gd name="connsiteX317" fmla="*/ 549 w 2376256"/>
                <a:gd name="connsiteY317" fmla="*/ 1184872 h 1224078"/>
                <a:gd name="connsiteX318" fmla="*/ 249435 w 2376256"/>
                <a:gd name="connsiteY318" fmla="*/ 1080667 h 1224078"/>
                <a:gd name="connsiteX319" fmla="*/ 393342 w 2376256"/>
                <a:gd name="connsiteY319" fmla="*/ 936539 h 1224078"/>
                <a:gd name="connsiteX320" fmla="*/ 515992 w 2376256"/>
                <a:gd name="connsiteY320" fmla="*/ 1003621 h 1224078"/>
                <a:gd name="connsiteX321" fmla="*/ 515014 w 2376256"/>
                <a:gd name="connsiteY321" fmla="*/ 1007463 h 1224078"/>
                <a:gd name="connsiteX322" fmla="*/ 476478 w 2376256"/>
                <a:gd name="connsiteY322" fmla="*/ 1030388 h 1224078"/>
                <a:gd name="connsiteX323" fmla="*/ 472696 w 2376256"/>
                <a:gd name="connsiteY323" fmla="*/ 1029346 h 1224078"/>
                <a:gd name="connsiteX324" fmla="*/ 393342 w 2376256"/>
                <a:gd name="connsiteY324" fmla="*/ 983757 h 1224078"/>
                <a:gd name="connsiteX325" fmla="*/ 301469 w 2376256"/>
                <a:gd name="connsiteY325" fmla="*/ 1080276 h 1224078"/>
                <a:gd name="connsiteX326" fmla="*/ 393342 w 2376256"/>
                <a:gd name="connsiteY326" fmla="*/ 1176796 h 1224078"/>
                <a:gd name="connsiteX327" fmla="*/ 473087 w 2376256"/>
                <a:gd name="connsiteY327" fmla="*/ 1131206 h 1224078"/>
                <a:gd name="connsiteX328" fmla="*/ 476869 w 2376256"/>
                <a:gd name="connsiteY328" fmla="*/ 1130164 h 1224078"/>
                <a:gd name="connsiteX329" fmla="*/ 515340 w 2376256"/>
                <a:gd name="connsiteY329" fmla="*/ 1152764 h 1224078"/>
                <a:gd name="connsiteX330" fmla="*/ 516318 w 2376256"/>
                <a:gd name="connsiteY330" fmla="*/ 1156606 h 1224078"/>
                <a:gd name="connsiteX331" fmla="*/ 392886 w 2376256"/>
                <a:gd name="connsiteY331" fmla="*/ 1224078 h 1224078"/>
                <a:gd name="connsiteX332" fmla="*/ 249370 w 2376256"/>
                <a:gd name="connsiteY332" fmla="*/ 1080732 h 1224078"/>
                <a:gd name="connsiteX333" fmla="*/ 566721 w 2376256"/>
                <a:gd name="connsiteY333" fmla="*/ 941293 h 1224078"/>
                <a:gd name="connsiteX334" fmla="*/ 611256 w 2376256"/>
                <a:gd name="connsiteY334" fmla="*/ 941293 h 1224078"/>
                <a:gd name="connsiteX335" fmla="*/ 614060 w 2376256"/>
                <a:gd name="connsiteY335" fmla="*/ 944094 h 1224078"/>
                <a:gd name="connsiteX336" fmla="*/ 614060 w 2376256"/>
                <a:gd name="connsiteY336" fmla="*/ 1216524 h 1224078"/>
                <a:gd name="connsiteX337" fmla="*/ 611256 w 2376256"/>
                <a:gd name="connsiteY337" fmla="*/ 1219324 h 1224078"/>
                <a:gd name="connsiteX338" fmla="*/ 566721 w 2376256"/>
                <a:gd name="connsiteY338" fmla="*/ 1219324 h 1224078"/>
                <a:gd name="connsiteX339" fmla="*/ 563917 w 2376256"/>
                <a:gd name="connsiteY339" fmla="*/ 1216524 h 1224078"/>
                <a:gd name="connsiteX340" fmla="*/ 563917 w 2376256"/>
                <a:gd name="connsiteY340" fmla="*/ 944094 h 1224078"/>
                <a:gd name="connsiteX341" fmla="*/ 566721 w 2376256"/>
                <a:gd name="connsiteY341" fmla="*/ 941293 h 1224078"/>
                <a:gd name="connsiteX342" fmla="*/ 683634 w 2376256"/>
                <a:gd name="connsiteY342" fmla="*/ 941293 h 1224078"/>
                <a:gd name="connsiteX343" fmla="*/ 873314 w 2376256"/>
                <a:gd name="connsiteY343" fmla="*/ 941293 h 1224078"/>
                <a:gd name="connsiteX344" fmla="*/ 876118 w 2376256"/>
                <a:gd name="connsiteY344" fmla="*/ 944094 h 1224078"/>
                <a:gd name="connsiteX345" fmla="*/ 876118 w 2376256"/>
                <a:gd name="connsiteY345" fmla="*/ 984994 h 1224078"/>
                <a:gd name="connsiteX346" fmla="*/ 873314 w 2376256"/>
                <a:gd name="connsiteY346" fmla="*/ 987795 h 1224078"/>
                <a:gd name="connsiteX347" fmla="*/ 730972 w 2376256"/>
                <a:gd name="connsiteY347" fmla="*/ 987795 h 1224078"/>
                <a:gd name="connsiteX348" fmla="*/ 730972 w 2376256"/>
                <a:gd name="connsiteY348" fmla="*/ 1052141 h 1224078"/>
                <a:gd name="connsiteX349" fmla="*/ 854665 w 2376256"/>
                <a:gd name="connsiteY349" fmla="*/ 1052141 h 1224078"/>
                <a:gd name="connsiteX350" fmla="*/ 857469 w 2376256"/>
                <a:gd name="connsiteY350" fmla="*/ 1054941 h 1224078"/>
                <a:gd name="connsiteX351" fmla="*/ 857469 w 2376256"/>
                <a:gd name="connsiteY351" fmla="*/ 1095451 h 1224078"/>
                <a:gd name="connsiteX352" fmla="*/ 854665 w 2376256"/>
                <a:gd name="connsiteY352" fmla="*/ 1098252 h 1224078"/>
                <a:gd name="connsiteX353" fmla="*/ 730972 w 2376256"/>
                <a:gd name="connsiteY353" fmla="*/ 1098252 h 1224078"/>
                <a:gd name="connsiteX354" fmla="*/ 730972 w 2376256"/>
                <a:gd name="connsiteY354" fmla="*/ 1172888 h 1224078"/>
                <a:gd name="connsiteX355" fmla="*/ 873314 w 2376256"/>
                <a:gd name="connsiteY355" fmla="*/ 1172888 h 1224078"/>
                <a:gd name="connsiteX356" fmla="*/ 876118 w 2376256"/>
                <a:gd name="connsiteY356" fmla="*/ 1175689 h 1224078"/>
                <a:gd name="connsiteX357" fmla="*/ 876118 w 2376256"/>
                <a:gd name="connsiteY357" fmla="*/ 1216589 h 1224078"/>
                <a:gd name="connsiteX358" fmla="*/ 873314 w 2376256"/>
                <a:gd name="connsiteY358" fmla="*/ 1219389 h 1224078"/>
                <a:gd name="connsiteX359" fmla="*/ 683634 w 2376256"/>
                <a:gd name="connsiteY359" fmla="*/ 1219389 h 1224078"/>
                <a:gd name="connsiteX360" fmla="*/ 680829 w 2376256"/>
                <a:gd name="connsiteY360" fmla="*/ 1216589 h 1224078"/>
                <a:gd name="connsiteX361" fmla="*/ 680829 w 2376256"/>
                <a:gd name="connsiteY361" fmla="*/ 944159 h 1224078"/>
                <a:gd name="connsiteX362" fmla="*/ 683634 w 2376256"/>
                <a:gd name="connsiteY362" fmla="*/ 941358 h 1224078"/>
                <a:gd name="connsiteX363" fmla="*/ 935715 w 2376256"/>
                <a:gd name="connsiteY363" fmla="*/ 941293 h 1224078"/>
                <a:gd name="connsiteX364" fmla="*/ 982792 w 2376256"/>
                <a:gd name="connsiteY364" fmla="*/ 941293 h 1224078"/>
                <a:gd name="connsiteX365" fmla="*/ 985075 w 2376256"/>
                <a:gd name="connsiteY365" fmla="*/ 942466 h 1224078"/>
                <a:gd name="connsiteX366" fmla="*/ 1122982 w 2376256"/>
                <a:gd name="connsiteY366" fmla="*/ 1137068 h 1224078"/>
                <a:gd name="connsiteX367" fmla="*/ 1122982 w 2376256"/>
                <a:gd name="connsiteY367" fmla="*/ 944029 h 1224078"/>
                <a:gd name="connsiteX368" fmla="*/ 1125787 w 2376256"/>
                <a:gd name="connsiteY368" fmla="*/ 941228 h 1224078"/>
                <a:gd name="connsiteX369" fmla="*/ 1170321 w 2376256"/>
                <a:gd name="connsiteY369" fmla="*/ 941228 h 1224078"/>
                <a:gd name="connsiteX370" fmla="*/ 1173125 w 2376256"/>
                <a:gd name="connsiteY370" fmla="*/ 944029 h 1224078"/>
                <a:gd name="connsiteX371" fmla="*/ 1173125 w 2376256"/>
                <a:gd name="connsiteY371" fmla="*/ 1216459 h 1224078"/>
                <a:gd name="connsiteX372" fmla="*/ 1170321 w 2376256"/>
                <a:gd name="connsiteY372" fmla="*/ 1219259 h 1224078"/>
                <a:gd name="connsiteX373" fmla="*/ 1123244 w 2376256"/>
                <a:gd name="connsiteY373" fmla="*/ 1219259 h 1224078"/>
                <a:gd name="connsiteX374" fmla="*/ 1120961 w 2376256"/>
                <a:gd name="connsiteY374" fmla="*/ 1218087 h 1224078"/>
                <a:gd name="connsiteX375" fmla="*/ 983053 w 2376256"/>
                <a:gd name="connsiteY375" fmla="*/ 1023094 h 1224078"/>
                <a:gd name="connsiteX376" fmla="*/ 983053 w 2376256"/>
                <a:gd name="connsiteY376" fmla="*/ 1216524 h 1224078"/>
                <a:gd name="connsiteX377" fmla="*/ 980250 w 2376256"/>
                <a:gd name="connsiteY377" fmla="*/ 1219324 h 1224078"/>
                <a:gd name="connsiteX378" fmla="*/ 935715 w 2376256"/>
                <a:gd name="connsiteY378" fmla="*/ 1219324 h 1224078"/>
                <a:gd name="connsiteX379" fmla="*/ 932911 w 2376256"/>
                <a:gd name="connsiteY379" fmla="*/ 1216524 h 1224078"/>
                <a:gd name="connsiteX380" fmla="*/ 932911 w 2376256"/>
                <a:gd name="connsiteY380" fmla="*/ 944094 h 1224078"/>
                <a:gd name="connsiteX381" fmla="*/ 935715 w 2376256"/>
                <a:gd name="connsiteY381" fmla="*/ 941293 h 1224078"/>
                <a:gd name="connsiteX382" fmla="*/ 1224767 w 2376256"/>
                <a:gd name="connsiteY382" fmla="*/ 1080667 h 1224078"/>
                <a:gd name="connsiteX383" fmla="*/ 1368674 w 2376256"/>
                <a:gd name="connsiteY383" fmla="*/ 936539 h 1224078"/>
                <a:gd name="connsiteX384" fmla="*/ 1491324 w 2376256"/>
                <a:gd name="connsiteY384" fmla="*/ 1003621 h 1224078"/>
                <a:gd name="connsiteX385" fmla="*/ 1490346 w 2376256"/>
                <a:gd name="connsiteY385" fmla="*/ 1007463 h 1224078"/>
                <a:gd name="connsiteX386" fmla="*/ 1451810 w 2376256"/>
                <a:gd name="connsiteY386" fmla="*/ 1030388 h 1224078"/>
                <a:gd name="connsiteX387" fmla="*/ 1448028 w 2376256"/>
                <a:gd name="connsiteY387" fmla="*/ 1029346 h 1224078"/>
                <a:gd name="connsiteX388" fmla="*/ 1368674 w 2376256"/>
                <a:gd name="connsiteY388" fmla="*/ 983757 h 1224078"/>
                <a:gd name="connsiteX389" fmla="*/ 1276866 w 2376256"/>
                <a:gd name="connsiteY389" fmla="*/ 1080276 h 1224078"/>
                <a:gd name="connsiteX390" fmla="*/ 1368674 w 2376256"/>
                <a:gd name="connsiteY390" fmla="*/ 1176796 h 1224078"/>
                <a:gd name="connsiteX391" fmla="*/ 1448419 w 2376256"/>
                <a:gd name="connsiteY391" fmla="*/ 1131206 h 1224078"/>
                <a:gd name="connsiteX392" fmla="*/ 1452201 w 2376256"/>
                <a:gd name="connsiteY392" fmla="*/ 1130164 h 1224078"/>
                <a:gd name="connsiteX393" fmla="*/ 1490672 w 2376256"/>
                <a:gd name="connsiteY393" fmla="*/ 1152764 h 1224078"/>
                <a:gd name="connsiteX394" fmla="*/ 1491650 w 2376256"/>
                <a:gd name="connsiteY394" fmla="*/ 1156606 h 1224078"/>
                <a:gd name="connsiteX395" fmla="*/ 1368217 w 2376256"/>
                <a:gd name="connsiteY395" fmla="*/ 1224078 h 1224078"/>
                <a:gd name="connsiteX396" fmla="*/ 1224702 w 2376256"/>
                <a:gd name="connsiteY396" fmla="*/ 1080732 h 1224078"/>
                <a:gd name="connsiteX397" fmla="*/ 1542053 w 2376256"/>
                <a:gd name="connsiteY397" fmla="*/ 941293 h 1224078"/>
                <a:gd name="connsiteX398" fmla="*/ 1731733 w 2376256"/>
                <a:gd name="connsiteY398" fmla="*/ 941293 h 1224078"/>
                <a:gd name="connsiteX399" fmla="*/ 1734538 w 2376256"/>
                <a:gd name="connsiteY399" fmla="*/ 944094 h 1224078"/>
                <a:gd name="connsiteX400" fmla="*/ 1734538 w 2376256"/>
                <a:gd name="connsiteY400" fmla="*/ 984994 h 1224078"/>
                <a:gd name="connsiteX401" fmla="*/ 1731733 w 2376256"/>
                <a:gd name="connsiteY401" fmla="*/ 987795 h 1224078"/>
                <a:gd name="connsiteX402" fmla="*/ 1589392 w 2376256"/>
                <a:gd name="connsiteY402" fmla="*/ 987795 h 1224078"/>
                <a:gd name="connsiteX403" fmla="*/ 1589392 w 2376256"/>
                <a:gd name="connsiteY403" fmla="*/ 1052141 h 1224078"/>
                <a:gd name="connsiteX404" fmla="*/ 1713085 w 2376256"/>
                <a:gd name="connsiteY404" fmla="*/ 1052141 h 1224078"/>
                <a:gd name="connsiteX405" fmla="*/ 1715889 w 2376256"/>
                <a:gd name="connsiteY405" fmla="*/ 1054941 h 1224078"/>
                <a:gd name="connsiteX406" fmla="*/ 1715889 w 2376256"/>
                <a:gd name="connsiteY406" fmla="*/ 1095451 h 1224078"/>
                <a:gd name="connsiteX407" fmla="*/ 1713085 w 2376256"/>
                <a:gd name="connsiteY407" fmla="*/ 1098252 h 1224078"/>
                <a:gd name="connsiteX408" fmla="*/ 1589392 w 2376256"/>
                <a:gd name="connsiteY408" fmla="*/ 1098252 h 1224078"/>
                <a:gd name="connsiteX409" fmla="*/ 1589392 w 2376256"/>
                <a:gd name="connsiteY409" fmla="*/ 1172888 h 1224078"/>
                <a:gd name="connsiteX410" fmla="*/ 1731733 w 2376256"/>
                <a:gd name="connsiteY410" fmla="*/ 1172888 h 1224078"/>
                <a:gd name="connsiteX411" fmla="*/ 1734538 w 2376256"/>
                <a:gd name="connsiteY411" fmla="*/ 1175689 h 1224078"/>
                <a:gd name="connsiteX412" fmla="*/ 1734538 w 2376256"/>
                <a:gd name="connsiteY412" fmla="*/ 1216589 h 1224078"/>
                <a:gd name="connsiteX413" fmla="*/ 1731733 w 2376256"/>
                <a:gd name="connsiteY413" fmla="*/ 1219389 h 1224078"/>
                <a:gd name="connsiteX414" fmla="*/ 1542053 w 2376256"/>
                <a:gd name="connsiteY414" fmla="*/ 1219389 h 1224078"/>
                <a:gd name="connsiteX415" fmla="*/ 1539250 w 2376256"/>
                <a:gd name="connsiteY415" fmla="*/ 1216589 h 1224078"/>
                <a:gd name="connsiteX416" fmla="*/ 1539250 w 2376256"/>
                <a:gd name="connsiteY416" fmla="*/ 944159 h 1224078"/>
                <a:gd name="connsiteX417" fmla="*/ 1542053 w 2376256"/>
                <a:gd name="connsiteY417" fmla="*/ 941358 h 1224078"/>
                <a:gd name="connsiteX418" fmla="*/ 1773856 w 2376256"/>
                <a:gd name="connsiteY418" fmla="*/ 1184937 h 1224078"/>
                <a:gd name="connsiteX419" fmla="*/ 1799677 w 2376256"/>
                <a:gd name="connsiteY419" fmla="*/ 1150028 h 1224078"/>
                <a:gd name="connsiteX420" fmla="*/ 1803524 w 2376256"/>
                <a:gd name="connsiteY420" fmla="*/ 1149442 h 1224078"/>
                <a:gd name="connsiteX421" fmla="*/ 1883595 w 2376256"/>
                <a:gd name="connsiteY421" fmla="*/ 1178359 h 1224078"/>
                <a:gd name="connsiteX422" fmla="*/ 1936476 w 2376256"/>
                <a:gd name="connsiteY422" fmla="*/ 1140650 h 1224078"/>
                <a:gd name="connsiteX423" fmla="*/ 1894745 w 2376256"/>
                <a:gd name="connsiteY423" fmla="*/ 1104504 h 1224078"/>
                <a:gd name="connsiteX424" fmla="*/ 1845842 w 2376256"/>
                <a:gd name="connsiteY424" fmla="*/ 1092976 h 1224078"/>
                <a:gd name="connsiteX425" fmla="*/ 1777442 w 2376256"/>
                <a:gd name="connsiteY425" fmla="*/ 1019903 h 1224078"/>
                <a:gd name="connsiteX426" fmla="*/ 1879618 w 2376256"/>
                <a:gd name="connsiteY426" fmla="*/ 936539 h 1224078"/>
                <a:gd name="connsiteX427" fmla="*/ 1979382 w 2376256"/>
                <a:gd name="connsiteY427" fmla="*/ 973532 h 1224078"/>
                <a:gd name="connsiteX428" fmla="*/ 1979511 w 2376256"/>
                <a:gd name="connsiteY428" fmla="*/ 977504 h 1224078"/>
                <a:gd name="connsiteX429" fmla="*/ 1950626 w 2376256"/>
                <a:gd name="connsiteY429" fmla="*/ 1008440 h 1224078"/>
                <a:gd name="connsiteX430" fmla="*/ 1946779 w 2376256"/>
                <a:gd name="connsiteY430" fmla="*/ 1008570 h 1224078"/>
                <a:gd name="connsiteX431" fmla="*/ 1878836 w 2376256"/>
                <a:gd name="connsiteY431" fmla="*/ 981803 h 1224078"/>
                <a:gd name="connsiteX432" fmla="*/ 1827910 w 2376256"/>
                <a:gd name="connsiteY432" fmla="*/ 1016777 h 1224078"/>
                <a:gd name="connsiteX433" fmla="*/ 1870424 w 2376256"/>
                <a:gd name="connsiteY433" fmla="*/ 1050903 h 1224078"/>
                <a:gd name="connsiteX434" fmla="*/ 1919328 w 2376256"/>
                <a:gd name="connsiteY434" fmla="*/ 1062431 h 1224078"/>
                <a:gd name="connsiteX435" fmla="*/ 1987336 w 2376256"/>
                <a:gd name="connsiteY435" fmla="*/ 1137068 h 1224078"/>
                <a:gd name="connsiteX436" fmla="*/ 1881965 w 2376256"/>
                <a:gd name="connsiteY436" fmla="*/ 1224014 h 1224078"/>
                <a:gd name="connsiteX437" fmla="*/ 1774378 w 2376256"/>
                <a:gd name="connsiteY437" fmla="*/ 1188779 h 1224078"/>
                <a:gd name="connsiteX438" fmla="*/ 1773856 w 2376256"/>
                <a:gd name="connsiteY438" fmla="*/ 1184872 h 12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2376256" h="1224078">
                  <a:moveTo>
                    <a:pt x="16850" y="171547"/>
                  </a:moveTo>
                  <a:lnTo>
                    <a:pt x="16850" y="7555"/>
                  </a:lnTo>
                  <a:cubicBezTo>
                    <a:pt x="16850" y="6057"/>
                    <a:pt x="18089" y="4754"/>
                    <a:pt x="19654" y="4754"/>
                  </a:cubicBezTo>
                  <a:lnTo>
                    <a:pt x="64189" y="4754"/>
                  </a:lnTo>
                  <a:cubicBezTo>
                    <a:pt x="65688" y="4754"/>
                    <a:pt x="66993" y="5992"/>
                    <a:pt x="66993" y="7555"/>
                  </a:cubicBezTo>
                  <a:lnTo>
                    <a:pt x="66993" y="166402"/>
                  </a:lnTo>
                  <a:cubicBezTo>
                    <a:pt x="66993" y="216420"/>
                    <a:pt x="91640" y="240257"/>
                    <a:pt x="133371" y="240257"/>
                  </a:cubicBezTo>
                  <a:cubicBezTo>
                    <a:pt x="175102" y="240257"/>
                    <a:pt x="199358" y="216420"/>
                    <a:pt x="199358" y="166402"/>
                  </a:cubicBezTo>
                  <a:lnTo>
                    <a:pt x="199358" y="7555"/>
                  </a:lnTo>
                  <a:cubicBezTo>
                    <a:pt x="199358" y="6057"/>
                    <a:pt x="200597" y="4754"/>
                    <a:pt x="202162" y="4754"/>
                  </a:cubicBezTo>
                  <a:lnTo>
                    <a:pt x="247088" y="4754"/>
                  </a:lnTo>
                  <a:cubicBezTo>
                    <a:pt x="248588" y="4754"/>
                    <a:pt x="249892" y="5992"/>
                    <a:pt x="249892" y="7555"/>
                  </a:cubicBezTo>
                  <a:lnTo>
                    <a:pt x="249892" y="171547"/>
                  </a:lnTo>
                  <a:cubicBezTo>
                    <a:pt x="249892" y="246183"/>
                    <a:pt x="205357" y="287540"/>
                    <a:pt x="133371" y="287540"/>
                  </a:cubicBezTo>
                  <a:cubicBezTo>
                    <a:pt x="61385" y="287540"/>
                    <a:pt x="16850" y="246249"/>
                    <a:pt x="16850" y="171547"/>
                  </a:cubicBezTo>
                  <a:close/>
                  <a:moveTo>
                    <a:pt x="315814" y="4754"/>
                  </a:moveTo>
                  <a:lnTo>
                    <a:pt x="362892" y="4754"/>
                  </a:lnTo>
                  <a:cubicBezTo>
                    <a:pt x="363804" y="4754"/>
                    <a:pt x="364652" y="5210"/>
                    <a:pt x="365174" y="5927"/>
                  </a:cubicBezTo>
                  <a:lnTo>
                    <a:pt x="503082" y="200529"/>
                  </a:lnTo>
                  <a:lnTo>
                    <a:pt x="503082" y="7490"/>
                  </a:lnTo>
                  <a:cubicBezTo>
                    <a:pt x="503082" y="5992"/>
                    <a:pt x="504321" y="4689"/>
                    <a:pt x="505885" y="4689"/>
                  </a:cubicBezTo>
                  <a:lnTo>
                    <a:pt x="550420" y="4689"/>
                  </a:lnTo>
                  <a:cubicBezTo>
                    <a:pt x="551920" y="4689"/>
                    <a:pt x="553224" y="5927"/>
                    <a:pt x="553224" y="7490"/>
                  </a:cubicBezTo>
                  <a:lnTo>
                    <a:pt x="553224" y="279920"/>
                  </a:lnTo>
                  <a:cubicBezTo>
                    <a:pt x="553224" y="281418"/>
                    <a:pt x="551985" y="282720"/>
                    <a:pt x="550420" y="282720"/>
                  </a:cubicBezTo>
                  <a:lnTo>
                    <a:pt x="503342" y="282720"/>
                  </a:lnTo>
                  <a:cubicBezTo>
                    <a:pt x="502429" y="282720"/>
                    <a:pt x="501582" y="282264"/>
                    <a:pt x="501060" y="281548"/>
                  </a:cubicBezTo>
                  <a:lnTo>
                    <a:pt x="363152" y="86555"/>
                  </a:lnTo>
                  <a:lnTo>
                    <a:pt x="363152" y="279985"/>
                  </a:lnTo>
                  <a:cubicBezTo>
                    <a:pt x="363152" y="281483"/>
                    <a:pt x="361913" y="282785"/>
                    <a:pt x="360349" y="282785"/>
                  </a:cubicBezTo>
                  <a:lnTo>
                    <a:pt x="315814" y="282785"/>
                  </a:lnTo>
                  <a:cubicBezTo>
                    <a:pt x="314314" y="282785"/>
                    <a:pt x="313010" y="281548"/>
                    <a:pt x="313010" y="279985"/>
                  </a:cubicBezTo>
                  <a:lnTo>
                    <a:pt x="313010" y="7555"/>
                  </a:lnTo>
                  <a:cubicBezTo>
                    <a:pt x="313010" y="6057"/>
                    <a:pt x="314249" y="4754"/>
                    <a:pt x="315814" y="4754"/>
                  </a:cubicBezTo>
                  <a:close/>
                  <a:moveTo>
                    <a:pt x="622732" y="4754"/>
                  </a:moveTo>
                  <a:lnTo>
                    <a:pt x="667267" y="4754"/>
                  </a:lnTo>
                  <a:cubicBezTo>
                    <a:pt x="668767" y="4754"/>
                    <a:pt x="670071" y="5992"/>
                    <a:pt x="670071" y="7555"/>
                  </a:cubicBezTo>
                  <a:lnTo>
                    <a:pt x="670071" y="279985"/>
                  </a:lnTo>
                  <a:cubicBezTo>
                    <a:pt x="670071" y="281483"/>
                    <a:pt x="668832" y="282785"/>
                    <a:pt x="667267" y="282785"/>
                  </a:cubicBezTo>
                  <a:lnTo>
                    <a:pt x="622732" y="282785"/>
                  </a:lnTo>
                  <a:cubicBezTo>
                    <a:pt x="621233" y="282785"/>
                    <a:pt x="619928" y="281548"/>
                    <a:pt x="619928" y="279985"/>
                  </a:cubicBezTo>
                  <a:lnTo>
                    <a:pt x="619928" y="7555"/>
                  </a:lnTo>
                  <a:cubicBezTo>
                    <a:pt x="619928" y="6057"/>
                    <a:pt x="621167" y="4754"/>
                    <a:pt x="622732" y="4754"/>
                  </a:cubicBezTo>
                  <a:close/>
                  <a:moveTo>
                    <a:pt x="711867" y="4754"/>
                  </a:moveTo>
                  <a:lnTo>
                    <a:pt x="759206" y="4754"/>
                  </a:lnTo>
                  <a:cubicBezTo>
                    <a:pt x="760379" y="4754"/>
                    <a:pt x="761423" y="5471"/>
                    <a:pt x="761814" y="6578"/>
                  </a:cubicBezTo>
                  <a:lnTo>
                    <a:pt x="841885" y="223193"/>
                  </a:lnTo>
                  <a:lnTo>
                    <a:pt x="922348" y="6578"/>
                  </a:lnTo>
                  <a:cubicBezTo>
                    <a:pt x="922739" y="5471"/>
                    <a:pt x="923782" y="4754"/>
                    <a:pt x="924956" y="4754"/>
                  </a:cubicBezTo>
                  <a:lnTo>
                    <a:pt x="972295" y="4754"/>
                  </a:lnTo>
                  <a:cubicBezTo>
                    <a:pt x="974251" y="4754"/>
                    <a:pt x="975555" y="6708"/>
                    <a:pt x="974903" y="8532"/>
                  </a:cubicBezTo>
                  <a:lnTo>
                    <a:pt x="871227" y="280962"/>
                  </a:lnTo>
                  <a:cubicBezTo>
                    <a:pt x="870836" y="282069"/>
                    <a:pt x="869793" y="282720"/>
                    <a:pt x="868619" y="282720"/>
                  </a:cubicBezTo>
                  <a:lnTo>
                    <a:pt x="815608" y="282720"/>
                  </a:lnTo>
                  <a:cubicBezTo>
                    <a:pt x="814434" y="282720"/>
                    <a:pt x="813456" y="282004"/>
                    <a:pt x="812999" y="280962"/>
                  </a:cubicBezTo>
                  <a:lnTo>
                    <a:pt x="709324" y="8532"/>
                  </a:lnTo>
                  <a:cubicBezTo>
                    <a:pt x="708607" y="6708"/>
                    <a:pt x="709976" y="4754"/>
                    <a:pt x="711932" y="4754"/>
                  </a:cubicBezTo>
                  <a:close/>
                  <a:moveTo>
                    <a:pt x="1016764" y="4754"/>
                  </a:moveTo>
                  <a:lnTo>
                    <a:pt x="1206445" y="4754"/>
                  </a:lnTo>
                  <a:cubicBezTo>
                    <a:pt x="1207944" y="4754"/>
                    <a:pt x="1209249" y="5992"/>
                    <a:pt x="1209249" y="7555"/>
                  </a:cubicBezTo>
                  <a:lnTo>
                    <a:pt x="1209249" y="48455"/>
                  </a:lnTo>
                  <a:cubicBezTo>
                    <a:pt x="1209249" y="49953"/>
                    <a:pt x="1208010" y="51256"/>
                    <a:pt x="1206445" y="51256"/>
                  </a:cubicBezTo>
                  <a:lnTo>
                    <a:pt x="1064103" y="51256"/>
                  </a:lnTo>
                  <a:lnTo>
                    <a:pt x="1064103" y="115602"/>
                  </a:lnTo>
                  <a:lnTo>
                    <a:pt x="1187796" y="115602"/>
                  </a:lnTo>
                  <a:cubicBezTo>
                    <a:pt x="1189296" y="115602"/>
                    <a:pt x="1190600" y="116839"/>
                    <a:pt x="1190600" y="118402"/>
                  </a:cubicBezTo>
                  <a:lnTo>
                    <a:pt x="1190600" y="158912"/>
                  </a:lnTo>
                  <a:cubicBezTo>
                    <a:pt x="1190600" y="160410"/>
                    <a:pt x="1189361" y="161713"/>
                    <a:pt x="1187796" y="161713"/>
                  </a:cubicBezTo>
                  <a:lnTo>
                    <a:pt x="1064103" y="161713"/>
                  </a:lnTo>
                  <a:lnTo>
                    <a:pt x="1064103" y="236349"/>
                  </a:lnTo>
                  <a:lnTo>
                    <a:pt x="1206445" y="236349"/>
                  </a:lnTo>
                  <a:cubicBezTo>
                    <a:pt x="1207944" y="236349"/>
                    <a:pt x="1209249" y="237587"/>
                    <a:pt x="1209249" y="239150"/>
                  </a:cubicBezTo>
                  <a:lnTo>
                    <a:pt x="1209249" y="280050"/>
                  </a:lnTo>
                  <a:cubicBezTo>
                    <a:pt x="1209249" y="281548"/>
                    <a:pt x="1208010" y="282850"/>
                    <a:pt x="1206445" y="282850"/>
                  </a:cubicBezTo>
                  <a:lnTo>
                    <a:pt x="1016764" y="282850"/>
                  </a:lnTo>
                  <a:cubicBezTo>
                    <a:pt x="1015265" y="282850"/>
                    <a:pt x="1013960" y="281613"/>
                    <a:pt x="1013960" y="280050"/>
                  </a:cubicBezTo>
                  <a:lnTo>
                    <a:pt x="1013960" y="7620"/>
                  </a:lnTo>
                  <a:cubicBezTo>
                    <a:pt x="1013960" y="6122"/>
                    <a:pt x="1015199" y="4819"/>
                    <a:pt x="1016764" y="4819"/>
                  </a:cubicBezTo>
                  <a:close/>
                  <a:moveTo>
                    <a:pt x="1266042" y="7555"/>
                  </a:moveTo>
                  <a:cubicBezTo>
                    <a:pt x="1266042" y="6057"/>
                    <a:pt x="1267281" y="4754"/>
                    <a:pt x="1268846" y="4754"/>
                  </a:cubicBezTo>
                  <a:lnTo>
                    <a:pt x="1381780" y="4754"/>
                  </a:lnTo>
                  <a:cubicBezTo>
                    <a:pt x="1441834" y="4754"/>
                    <a:pt x="1479587" y="38491"/>
                    <a:pt x="1479587" y="92547"/>
                  </a:cubicBezTo>
                  <a:cubicBezTo>
                    <a:pt x="1479587" y="136638"/>
                    <a:pt x="1454157" y="167183"/>
                    <a:pt x="1411579" y="176757"/>
                  </a:cubicBezTo>
                  <a:lnTo>
                    <a:pt x="1488520" y="278357"/>
                  </a:lnTo>
                  <a:cubicBezTo>
                    <a:pt x="1489889" y="280180"/>
                    <a:pt x="1488586" y="282785"/>
                    <a:pt x="1486303" y="282785"/>
                  </a:cubicBezTo>
                  <a:lnTo>
                    <a:pt x="1432445" y="282785"/>
                  </a:lnTo>
                  <a:cubicBezTo>
                    <a:pt x="1431532" y="282785"/>
                    <a:pt x="1430749" y="282394"/>
                    <a:pt x="1430227" y="281678"/>
                  </a:cubicBezTo>
                  <a:lnTo>
                    <a:pt x="1355111" y="179948"/>
                  </a:lnTo>
                  <a:lnTo>
                    <a:pt x="1316119" y="179948"/>
                  </a:lnTo>
                  <a:lnTo>
                    <a:pt x="1316119" y="280050"/>
                  </a:lnTo>
                  <a:cubicBezTo>
                    <a:pt x="1316119" y="281548"/>
                    <a:pt x="1314880" y="282850"/>
                    <a:pt x="1313315" y="282850"/>
                  </a:cubicBezTo>
                  <a:lnTo>
                    <a:pt x="1268781" y="282850"/>
                  </a:lnTo>
                  <a:cubicBezTo>
                    <a:pt x="1267281" y="282850"/>
                    <a:pt x="1265977" y="281613"/>
                    <a:pt x="1265977" y="280050"/>
                  </a:cubicBezTo>
                  <a:lnTo>
                    <a:pt x="1265977" y="7620"/>
                  </a:lnTo>
                  <a:close/>
                  <a:moveTo>
                    <a:pt x="1376955" y="133447"/>
                  </a:moveTo>
                  <a:cubicBezTo>
                    <a:pt x="1411513" y="133447"/>
                    <a:pt x="1427880" y="118728"/>
                    <a:pt x="1427880" y="92547"/>
                  </a:cubicBezTo>
                  <a:cubicBezTo>
                    <a:pt x="1427880" y="66365"/>
                    <a:pt x="1411579" y="51646"/>
                    <a:pt x="1376955" y="51646"/>
                  </a:cubicBezTo>
                  <a:lnTo>
                    <a:pt x="1316119" y="51646"/>
                  </a:lnTo>
                  <a:lnTo>
                    <a:pt x="1316119" y="133447"/>
                  </a:lnTo>
                  <a:lnTo>
                    <a:pt x="1376955" y="133447"/>
                  </a:lnTo>
                  <a:close/>
                  <a:moveTo>
                    <a:pt x="1521319" y="248398"/>
                  </a:moveTo>
                  <a:lnTo>
                    <a:pt x="1547139" y="213489"/>
                  </a:lnTo>
                  <a:cubicBezTo>
                    <a:pt x="1548052" y="212252"/>
                    <a:pt x="1549748" y="212056"/>
                    <a:pt x="1550986" y="212903"/>
                  </a:cubicBezTo>
                  <a:cubicBezTo>
                    <a:pt x="1578437" y="232832"/>
                    <a:pt x="1605497" y="241820"/>
                    <a:pt x="1631058" y="241820"/>
                  </a:cubicBezTo>
                  <a:cubicBezTo>
                    <a:pt x="1664833" y="241820"/>
                    <a:pt x="1683939" y="225929"/>
                    <a:pt x="1683939" y="204111"/>
                  </a:cubicBezTo>
                  <a:cubicBezTo>
                    <a:pt x="1683939" y="187047"/>
                    <a:pt x="1672397" y="175129"/>
                    <a:pt x="1642208" y="167965"/>
                  </a:cubicBezTo>
                  <a:lnTo>
                    <a:pt x="1593304" y="156437"/>
                  </a:lnTo>
                  <a:cubicBezTo>
                    <a:pt x="1549160" y="145691"/>
                    <a:pt x="1524904" y="120291"/>
                    <a:pt x="1524904" y="83364"/>
                  </a:cubicBezTo>
                  <a:cubicBezTo>
                    <a:pt x="1524904" y="34909"/>
                    <a:pt x="1565071" y="0"/>
                    <a:pt x="1627080" y="0"/>
                  </a:cubicBezTo>
                  <a:cubicBezTo>
                    <a:pt x="1664638" y="0"/>
                    <a:pt x="1700761" y="12830"/>
                    <a:pt x="1726843" y="36993"/>
                  </a:cubicBezTo>
                  <a:cubicBezTo>
                    <a:pt x="1727952" y="38035"/>
                    <a:pt x="1728017" y="39858"/>
                    <a:pt x="1726974" y="40965"/>
                  </a:cubicBezTo>
                  <a:lnTo>
                    <a:pt x="1698088" y="71901"/>
                  </a:lnTo>
                  <a:cubicBezTo>
                    <a:pt x="1697045" y="73008"/>
                    <a:pt x="1695350" y="73008"/>
                    <a:pt x="1694241" y="72031"/>
                  </a:cubicBezTo>
                  <a:cubicBezTo>
                    <a:pt x="1673310" y="53470"/>
                    <a:pt x="1650162" y="45264"/>
                    <a:pt x="1626298" y="45264"/>
                  </a:cubicBezTo>
                  <a:cubicBezTo>
                    <a:pt x="1593304" y="45264"/>
                    <a:pt x="1575373" y="60374"/>
                    <a:pt x="1575373" y="80238"/>
                  </a:cubicBezTo>
                  <a:cubicBezTo>
                    <a:pt x="1575373" y="96129"/>
                    <a:pt x="1586132" y="106875"/>
                    <a:pt x="1617886" y="114365"/>
                  </a:cubicBezTo>
                  <a:lnTo>
                    <a:pt x="1666790" y="125892"/>
                  </a:lnTo>
                  <a:cubicBezTo>
                    <a:pt x="1712107" y="137029"/>
                    <a:pt x="1734799" y="161647"/>
                    <a:pt x="1734799" y="200529"/>
                  </a:cubicBezTo>
                  <a:cubicBezTo>
                    <a:pt x="1734799" y="252566"/>
                    <a:pt x="1695415" y="287474"/>
                    <a:pt x="1629428" y="287474"/>
                  </a:cubicBezTo>
                  <a:cubicBezTo>
                    <a:pt x="1589457" y="287474"/>
                    <a:pt x="1550986" y="274970"/>
                    <a:pt x="1521840" y="252240"/>
                  </a:cubicBezTo>
                  <a:cubicBezTo>
                    <a:pt x="1520666" y="251329"/>
                    <a:pt x="1520406" y="249570"/>
                    <a:pt x="1521319" y="248333"/>
                  </a:cubicBezTo>
                  <a:close/>
                  <a:moveTo>
                    <a:pt x="1783702" y="4754"/>
                  </a:moveTo>
                  <a:lnTo>
                    <a:pt x="1828237" y="4754"/>
                  </a:lnTo>
                  <a:cubicBezTo>
                    <a:pt x="1829736" y="4754"/>
                    <a:pt x="1831041" y="5992"/>
                    <a:pt x="1831041" y="7555"/>
                  </a:cubicBezTo>
                  <a:lnTo>
                    <a:pt x="1831041" y="279985"/>
                  </a:lnTo>
                  <a:cubicBezTo>
                    <a:pt x="1831041" y="281483"/>
                    <a:pt x="1829802" y="282785"/>
                    <a:pt x="1828237" y="282785"/>
                  </a:cubicBezTo>
                  <a:lnTo>
                    <a:pt x="1783702" y="282785"/>
                  </a:lnTo>
                  <a:cubicBezTo>
                    <a:pt x="1782202" y="282785"/>
                    <a:pt x="1780898" y="281548"/>
                    <a:pt x="1780898" y="279985"/>
                  </a:cubicBezTo>
                  <a:lnTo>
                    <a:pt x="1780898" y="7555"/>
                  </a:lnTo>
                  <a:cubicBezTo>
                    <a:pt x="1780898" y="6057"/>
                    <a:pt x="1782137" y="4754"/>
                    <a:pt x="1783702" y="4754"/>
                  </a:cubicBezTo>
                  <a:close/>
                  <a:moveTo>
                    <a:pt x="1961450" y="51646"/>
                  </a:moveTo>
                  <a:lnTo>
                    <a:pt x="1875966" y="51646"/>
                  </a:lnTo>
                  <a:cubicBezTo>
                    <a:pt x="1874467" y="51646"/>
                    <a:pt x="1873163" y="50409"/>
                    <a:pt x="1873163" y="48846"/>
                  </a:cubicBezTo>
                  <a:lnTo>
                    <a:pt x="1873163" y="7555"/>
                  </a:lnTo>
                  <a:cubicBezTo>
                    <a:pt x="1873163" y="6057"/>
                    <a:pt x="1874401" y="4754"/>
                    <a:pt x="1875966" y="4754"/>
                  </a:cubicBezTo>
                  <a:lnTo>
                    <a:pt x="2097467" y="4754"/>
                  </a:lnTo>
                  <a:cubicBezTo>
                    <a:pt x="2098967" y="4754"/>
                    <a:pt x="2100271" y="5992"/>
                    <a:pt x="2100271" y="7555"/>
                  </a:cubicBezTo>
                  <a:lnTo>
                    <a:pt x="2100271" y="48846"/>
                  </a:lnTo>
                  <a:cubicBezTo>
                    <a:pt x="2100271" y="50344"/>
                    <a:pt x="2099032" y="51646"/>
                    <a:pt x="2097467" y="51646"/>
                  </a:cubicBezTo>
                  <a:lnTo>
                    <a:pt x="2011984" y="51646"/>
                  </a:lnTo>
                  <a:lnTo>
                    <a:pt x="2011984" y="279985"/>
                  </a:lnTo>
                  <a:cubicBezTo>
                    <a:pt x="2011984" y="281483"/>
                    <a:pt x="2010745" y="282785"/>
                    <a:pt x="2009180" y="282785"/>
                  </a:cubicBezTo>
                  <a:lnTo>
                    <a:pt x="1964254" y="282785"/>
                  </a:lnTo>
                  <a:cubicBezTo>
                    <a:pt x="1962754" y="282785"/>
                    <a:pt x="1961450" y="281548"/>
                    <a:pt x="1961450" y="279985"/>
                  </a:cubicBezTo>
                  <a:lnTo>
                    <a:pt x="1961450" y="51646"/>
                  </a:lnTo>
                  <a:close/>
                  <a:moveTo>
                    <a:pt x="2225464" y="173566"/>
                  </a:moveTo>
                  <a:lnTo>
                    <a:pt x="2125440" y="8988"/>
                  </a:lnTo>
                  <a:cubicBezTo>
                    <a:pt x="2124332" y="7164"/>
                    <a:pt x="2125635" y="4754"/>
                    <a:pt x="2127787" y="4754"/>
                  </a:cubicBezTo>
                  <a:lnTo>
                    <a:pt x="2177734" y="4754"/>
                  </a:lnTo>
                  <a:cubicBezTo>
                    <a:pt x="2178712" y="4754"/>
                    <a:pt x="2179625" y="5275"/>
                    <a:pt x="2180081" y="6122"/>
                  </a:cubicBezTo>
                  <a:lnTo>
                    <a:pt x="2250828" y="123548"/>
                  </a:lnTo>
                  <a:lnTo>
                    <a:pt x="2321184" y="6187"/>
                  </a:lnTo>
                  <a:cubicBezTo>
                    <a:pt x="2321706" y="5340"/>
                    <a:pt x="2322618" y="4819"/>
                    <a:pt x="2323531" y="4819"/>
                  </a:cubicBezTo>
                  <a:lnTo>
                    <a:pt x="2373478" y="4819"/>
                  </a:lnTo>
                  <a:cubicBezTo>
                    <a:pt x="2375630" y="4819"/>
                    <a:pt x="2377000" y="7164"/>
                    <a:pt x="2375826" y="9053"/>
                  </a:cubicBezTo>
                  <a:lnTo>
                    <a:pt x="2275802" y="173631"/>
                  </a:lnTo>
                  <a:lnTo>
                    <a:pt x="2275802" y="280050"/>
                  </a:lnTo>
                  <a:cubicBezTo>
                    <a:pt x="2275802" y="281548"/>
                    <a:pt x="2274563" y="282850"/>
                    <a:pt x="2272998" y="282850"/>
                  </a:cubicBezTo>
                  <a:lnTo>
                    <a:pt x="2228072" y="282850"/>
                  </a:lnTo>
                  <a:cubicBezTo>
                    <a:pt x="2226572" y="282850"/>
                    <a:pt x="2225268" y="281613"/>
                    <a:pt x="2225268" y="280050"/>
                  </a:cubicBezTo>
                  <a:lnTo>
                    <a:pt x="2225268" y="173631"/>
                  </a:lnTo>
                  <a:close/>
                  <a:moveTo>
                    <a:pt x="2114" y="612007"/>
                  </a:moveTo>
                  <a:cubicBezTo>
                    <a:pt x="2114" y="528187"/>
                    <a:pt x="65363" y="468269"/>
                    <a:pt x="145630" y="468269"/>
                  </a:cubicBezTo>
                  <a:cubicBezTo>
                    <a:pt x="225896" y="468269"/>
                    <a:pt x="288754" y="528252"/>
                    <a:pt x="288754" y="612007"/>
                  </a:cubicBezTo>
                  <a:cubicBezTo>
                    <a:pt x="288754" y="695761"/>
                    <a:pt x="225505" y="755744"/>
                    <a:pt x="145630" y="755744"/>
                  </a:cubicBezTo>
                  <a:cubicBezTo>
                    <a:pt x="65754" y="755744"/>
                    <a:pt x="2114" y="695761"/>
                    <a:pt x="2114" y="612007"/>
                  </a:cubicBezTo>
                  <a:close/>
                  <a:moveTo>
                    <a:pt x="145630" y="708526"/>
                  </a:moveTo>
                  <a:cubicBezTo>
                    <a:pt x="197337" y="708526"/>
                    <a:pt x="237046" y="670426"/>
                    <a:pt x="237046" y="612007"/>
                  </a:cubicBezTo>
                  <a:cubicBezTo>
                    <a:pt x="237046" y="553587"/>
                    <a:pt x="197272" y="515487"/>
                    <a:pt x="145630" y="515487"/>
                  </a:cubicBezTo>
                  <a:cubicBezTo>
                    <a:pt x="93987" y="515487"/>
                    <a:pt x="53756" y="553587"/>
                    <a:pt x="53756" y="612007"/>
                  </a:cubicBezTo>
                  <a:cubicBezTo>
                    <a:pt x="53756" y="670426"/>
                    <a:pt x="93531" y="708526"/>
                    <a:pt x="145630" y="708526"/>
                  </a:cubicBezTo>
                  <a:close/>
                  <a:moveTo>
                    <a:pt x="343200" y="473024"/>
                  </a:moveTo>
                  <a:lnTo>
                    <a:pt x="532880" y="473024"/>
                  </a:lnTo>
                  <a:cubicBezTo>
                    <a:pt x="534380" y="473024"/>
                    <a:pt x="535684" y="474261"/>
                    <a:pt x="535684" y="475824"/>
                  </a:cubicBezTo>
                  <a:lnTo>
                    <a:pt x="535684" y="516725"/>
                  </a:lnTo>
                  <a:cubicBezTo>
                    <a:pt x="535684" y="518223"/>
                    <a:pt x="534445" y="519525"/>
                    <a:pt x="532880" y="519525"/>
                  </a:cubicBezTo>
                  <a:lnTo>
                    <a:pt x="390538" y="519525"/>
                  </a:lnTo>
                  <a:lnTo>
                    <a:pt x="390538" y="592599"/>
                  </a:lnTo>
                  <a:lnTo>
                    <a:pt x="520948" y="592599"/>
                  </a:lnTo>
                  <a:cubicBezTo>
                    <a:pt x="522447" y="592599"/>
                    <a:pt x="523752" y="593836"/>
                    <a:pt x="523752" y="595399"/>
                  </a:cubicBezTo>
                  <a:lnTo>
                    <a:pt x="523752" y="636299"/>
                  </a:lnTo>
                  <a:cubicBezTo>
                    <a:pt x="523752" y="637797"/>
                    <a:pt x="522513" y="639100"/>
                    <a:pt x="520948" y="639100"/>
                  </a:cubicBezTo>
                  <a:lnTo>
                    <a:pt x="390538" y="639100"/>
                  </a:lnTo>
                  <a:lnTo>
                    <a:pt x="390538" y="748319"/>
                  </a:lnTo>
                  <a:cubicBezTo>
                    <a:pt x="390538" y="749817"/>
                    <a:pt x="389299" y="751120"/>
                    <a:pt x="387735" y="751120"/>
                  </a:cubicBezTo>
                  <a:lnTo>
                    <a:pt x="343200" y="751120"/>
                  </a:lnTo>
                  <a:cubicBezTo>
                    <a:pt x="341700" y="751120"/>
                    <a:pt x="340396" y="749882"/>
                    <a:pt x="340396" y="748319"/>
                  </a:cubicBezTo>
                  <a:lnTo>
                    <a:pt x="340396" y="475889"/>
                  </a:lnTo>
                  <a:cubicBezTo>
                    <a:pt x="340396" y="474392"/>
                    <a:pt x="341635" y="473089"/>
                    <a:pt x="343200" y="473089"/>
                  </a:cubicBezTo>
                  <a:close/>
                  <a:moveTo>
                    <a:pt x="768921" y="473024"/>
                  </a:moveTo>
                  <a:lnTo>
                    <a:pt x="822780" y="473024"/>
                  </a:lnTo>
                  <a:cubicBezTo>
                    <a:pt x="823954" y="473024"/>
                    <a:pt x="824932" y="473740"/>
                    <a:pt x="825389" y="474782"/>
                  </a:cubicBezTo>
                  <a:lnTo>
                    <a:pt x="931803" y="747212"/>
                  </a:lnTo>
                  <a:cubicBezTo>
                    <a:pt x="932520" y="749036"/>
                    <a:pt x="931150" y="750990"/>
                    <a:pt x="929194" y="750990"/>
                  </a:cubicBezTo>
                  <a:lnTo>
                    <a:pt x="881856" y="750990"/>
                  </a:lnTo>
                  <a:cubicBezTo>
                    <a:pt x="880682" y="750990"/>
                    <a:pt x="879704" y="750273"/>
                    <a:pt x="879248" y="749231"/>
                  </a:cubicBezTo>
                  <a:lnTo>
                    <a:pt x="855252" y="686708"/>
                  </a:lnTo>
                  <a:lnTo>
                    <a:pt x="735993" y="686708"/>
                  </a:lnTo>
                  <a:lnTo>
                    <a:pt x="711997" y="749231"/>
                  </a:lnTo>
                  <a:cubicBezTo>
                    <a:pt x="711606" y="750273"/>
                    <a:pt x="710563" y="750990"/>
                    <a:pt x="709389" y="750990"/>
                  </a:cubicBezTo>
                  <a:lnTo>
                    <a:pt x="662507" y="750990"/>
                  </a:lnTo>
                  <a:cubicBezTo>
                    <a:pt x="660551" y="750990"/>
                    <a:pt x="659247" y="749036"/>
                    <a:pt x="659899" y="747212"/>
                  </a:cubicBezTo>
                  <a:lnTo>
                    <a:pt x="766248" y="474782"/>
                  </a:lnTo>
                  <a:cubicBezTo>
                    <a:pt x="766639" y="473740"/>
                    <a:pt x="767682" y="473024"/>
                    <a:pt x="768856" y="473024"/>
                  </a:cubicBezTo>
                  <a:close/>
                  <a:moveTo>
                    <a:pt x="839016" y="643398"/>
                  </a:moveTo>
                  <a:lnTo>
                    <a:pt x="795655" y="530206"/>
                  </a:lnTo>
                  <a:lnTo>
                    <a:pt x="752294" y="643398"/>
                  </a:lnTo>
                  <a:lnTo>
                    <a:pt x="838951" y="643398"/>
                  </a:lnTo>
                  <a:close/>
                  <a:moveTo>
                    <a:pt x="970990" y="475824"/>
                  </a:moveTo>
                  <a:cubicBezTo>
                    <a:pt x="970990" y="474326"/>
                    <a:pt x="972229" y="473024"/>
                    <a:pt x="973794" y="473024"/>
                  </a:cubicBezTo>
                  <a:lnTo>
                    <a:pt x="1081969" y="473024"/>
                  </a:lnTo>
                  <a:cubicBezTo>
                    <a:pt x="1143979" y="473024"/>
                    <a:pt x="1181732" y="506369"/>
                    <a:pt x="1181732" y="561598"/>
                  </a:cubicBezTo>
                  <a:cubicBezTo>
                    <a:pt x="1181732" y="616826"/>
                    <a:pt x="1143979" y="650562"/>
                    <a:pt x="1081969" y="650562"/>
                  </a:cubicBezTo>
                  <a:lnTo>
                    <a:pt x="1021133" y="650562"/>
                  </a:lnTo>
                  <a:lnTo>
                    <a:pt x="1021133" y="748254"/>
                  </a:lnTo>
                  <a:cubicBezTo>
                    <a:pt x="1021133" y="749752"/>
                    <a:pt x="1019894" y="751055"/>
                    <a:pt x="1018329" y="751055"/>
                  </a:cubicBezTo>
                  <a:lnTo>
                    <a:pt x="973794" y="751055"/>
                  </a:lnTo>
                  <a:cubicBezTo>
                    <a:pt x="972295" y="751055"/>
                    <a:pt x="970990" y="749817"/>
                    <a:pt x="970990" y="748254"/>
                  </a:cubicBezTo>
                  <a:lnTo>
                    <a:pt x="970990" y="475824"/>
                  </a:lnTo>
                  <a:close/>
                  <a:moveTo>
                    <a:pt x="1077926" y="603736"/>
                  </a:moveTo>
                  <a:cubicBezTo>
                    <a:pt x="1113724" y="603736"/>
                    <a:pt x="1130416" y="589017"/>
                    <a:pt x="1130416" y="561663"/>
                  </a:cubicBezTo>
                  <a:cubicBezTo>
                    <a:pt x="1130416" y="534309"/>
                    <a:pt x="1113724" y="519981"/>
                    <a:pt x="1077926" y="519981"/>
                  </a:cubicBezTo>
                  <a:lnTo>
                    <a:pt x="1021068" y="519981"/>
                  </a:lnTo>
                  <a:lnTo>
                    <a:pt x="1021068" y="603801"/>
                  </a:lnTo>
                  <a:lnTo>
                    <a:pt x="1077926" y="603801"/>
                  </a:lnTo>
                  <a:close/>
                  <a:moveTo>
                    <a:pt x="1232200" y="475824"/>
                  </a:moveTo>
                  <a:cubicBezTo>
                    <a:pt x="1232200" y="474326"/>
                    <a:pt x="1233439" y="473024"/>
                    <a:pt x="1235005" y="473024"/>
                  </a:cubicBezTo>
                  <a:lnTo>
                    <a:pt x="1343179" y="473024"/>
                  </a:lnTo>
                  <a:cubicBezTo>
                    <a:pt x="1405189" y="473024"/>
                    <a:pt x="1442942" y="506369"/>
                    <a:pt x="1442942" y="561598"/>
                  </a:cubicBezTo>
                  <a:cubicBezTo>
                    <a:pt x="1442942" y="616826"/>
                    <a:pt x="1405189" y="650562"/>
                    <a:pt x="1343179" y="650562"/>
                  </a:cubicBezTo>
                  <a:lnTo>
                    <a:pt x="1282343" y="650562"/>
                  </a:lnTo>
                  <a:lnTo>
                    <a:pt x="1282343" y="748254"/>
                  </a:lnTo>
                  <a:cubicBezTo>
                    <a:pt x="1282343" y="749752"/>
                    <a:pt x="1281104" y="751055"/>
                    <a:pt x="1279539" y="751055"/>
                  </a:cubicBezTo>
                  <a:lnTo>
                    <a:pt x="1235005" y="751055"/>
                  </a:lnTo>
                  <a:cubicBezTo>
                    <a:pt x="1233505" y="751055"/>
                    <a:pt x="1232200" y="749817"/>
                    <a:pt x="1232200" y="748254"/>
                  </a:cubicBezTo>
                  <a:lnTo>
                    <a:pt x="1232200" y="475824"/>
                  </a:lnTo>
                  <a:close/>
                  <a:moveTo>
                    <a:pt x="1339136" y="603736"/>
                  </a:moveTo>
                  <a:cubicBezTo>
                    <a:pt x="1374934" y="603736"/>
                    <a:pt x="1391626" y="589017"/>
                    <a:pt x="1391626" y="561663"/>
                  </a:cubicBezTo>
                  <a:cubicBezTo>
                    <a:pt x="1391626" y="534309"/>
                    <a:pt x="1374934" y="519981"/>
                    <a:pt x="1339136" y="519981"/>
                  </a:cubicBezTo>
                  <a:lnTo>
                    <a:pt x="1282278" y="519981"/>
                  </a:lnTo>
                  <a:lnTo>
                    <a:pt x="1282278" y="603801"/>
                  </a:lnTo>
                  <a:lnTo>
                    <a:pt x="1339136" y="603801"/>
                  </a:lnTo>
                  <a:close/>
                  <a:moveTo>
                    <a:pt x="1496149" y="473089"/>
                  </a:moveTo>
                  <a:lnTo>
                    <a:pt x="1540684" y="473089"/>
                  </a:lnTo>
                  <a:cubicBezTo>
                    <a:pt x="1542184" y="473089"/>
                    <a:pt x="1543488" y="474326"/>
                    <a:pt x="1543488" y="475889"/>
                  </a:cubicBezTo>
                  <a:lnTo>
                    <a:pt x="1543488" y="704228"/>
                  </a:lnTo>
                  <a:lnTo>
                    <a:pt x="1674289" y="704228"/>
                  </a:lnTo>
                  <a:cubicBezTo>
                    <a:pt x="1675788" y="704228"/>
                    <a:pt x="1677092" y="705465"/>
                    <a:pt x="1677092" y="707028"/>
                  </a:cubicBezTo>
                  <a:lnTo>
                    <a:pt x="1677092" y="748319"/>
                  </a:lnTo>
                  <a:cubicBezTo>
                    <a:pt x="1677092" y="749817"/>
                    <a:pt x="1675853" y="751120"/>
                    <a:pt x="1674289" y="751120"/>
                  </a:cubicBezTo>
                  <a:lnTo>
                    <a:pt x="1493345" y="751120"/>
                  </a:lnTo>
                  <a:lnTo>
                    <a:pt x="1493345" y="475889"/>
                  </a:lnTo>
                  <a:cubicBezTo>
                    <a:pt x="1493345" y="474392"/>
                    <a:pt x="1494584" y="473089"/>
                    <a:pt x="1496149" y="473089"/>
                  </a:cubicBezTo>
                  <a:close/>
                  <a:moveTo>
                    <a:pt x="1727169" y="473089"/>
                  </a:moveTo>
                  <a:lnTo>
                    <a:pt x="1771704" y="473089"/>
                  </a:lnTo>
                  <a:cubicBezTo>
                    <a:pt x="1773204" y="473089"/>
                    <a:pt x="1774508" y="474326"/>
                    <a:pt x="1774508" y="475889"/>
                  </a:cubicBezTo>
                  <a:lnTo>
                    <a:pt x="1774508" y="748319"/>
                  </a:lnTo>
                  <a:cubicBezTo>
                    <a:pt x="1774508" y="749817"/>
                    <a:pt x="1773269" y="751120"/>
                    <a:pt x="1771704" y="751120"/>
                  </a:cubicBezTo>
                  <a:lnTo>
                    <a:pt x="1727169" y="751120"/>
                  </a:lnTo>
                  <a:cubicBezTo>
                    <a:pt x="1725670" y="751120"/>
                    <a:pt x="1724365" y="749882"/>
                    <a:pt x="1724365" y="748319"/>
                  </a:cubicBezTo>
                  <a:lnTo>
                    <a:pt x="1724365" y="475889"/>
                  </a:lnTo>
                  <a:cubicBezTo>
                    <a:pt x="1724365" y="474392"/>
                    <a:pt x="1725605" y="473089"/>
                    <a:pt x="1727169" y="473089"/>
                  </a:cubicBezTo>
                  <a:close/>
                  <a:moveTo>
                    <a:pt x="1844082" y="473089"/>
                  </a:moveTo>
                  <a:lnTo>
                    <a:pt x="2033762" y="473089"/>
                  </a:lnTo>
                  <a:cubicBezTo>
                    <a:pt x="2035262" y="473089"/>
                    <a:pt x="2036565" y="474326"/>
                    <a:pt x="2036565" y="475889"/>
                  </a:cubicBezTo>
                  <a:lnTo>
                    <a:pt x="2036565" y="516790"/>
                  </a:lnTo>
                  <a:cubicBezTo>
                    <a:pt x="2036565" y="518288"/>
                    <a:pt x="2035327" y="519590"/>
                    <a:pt x="2033762" y="519590"/>
                  </a:cubicBezTo>
                  <a:lnTo>
                    <a:pt x="1891420" y="519590"/>
                  </a:lnTo>
                  <a:lnTo>
                    <a:pt x="1891420" y="583937"/>
                  </a:lnTo>
                  <a:lnTo>
                    <a:pt x="2015114" y="583937"/>
                  </a:lnTo>
                  <a:cubicBezTo>
                    <a:pt x="2016613" y="583937"/>
                    <a:pt x="2017917" y="585174"/>
                    <a:pt x="2017917" y="586737"/>
                  </a:cubicBezTo>
                  <a:lnTo>
                    <a:pt x="2017917" y="627247"/>
                  </a:lnTo>
                  <a:cubicBezTo>
                    <a:pt x="2017917" y="628745"/>
                    <a:pt x="2016678" y="630047"/>
                    <a:pt x="2015114" y="630047"/>
                  </a:cubicBezTo>
                  <a:lnTo>
                    <a:pt x="1891420" y="630047"/>
                  </a:lnTo>
                  <a:lnTo>
                    <a:pt x="1891420" y="704684"/>
                  </a:lnTo>
                  <a:lnTo>
                    <a:pt x="2033762" y="704684"/>
                  </a:lnTo>
                  <a:cubicBezTo>
                    <a:pt x="2035262" y="704684"/>
                    <a:pt x="2036565" y="705921"/>
                    <a:pt x="2036565" y="707484"/>
                  </a:cubicBezTo>
                  <a:lnTo>
                    <a:pt x="2036565" y="748384"/>
                  </a:lnTo>
                  <a:cubicBezTo>
                    <a:pt x="2036565" y="749882"/>
                    <a:pt x="2035327" y="751185"/>
                    <a:pt x="2033762" y="751185"/>
                  </a:cubicBezTo>
                  <a:lnTo>
                    <a:pt x="1844082" y="751185"/>
                  </a:lnTo>
                  <a:cubicBezTo>
                    <a:pt x="1842581" y="751185"/>
                    <a:pt x="1841278" y="749948"/>
                    <a:pt x="1841278" y="748384"/>
                  </a:cubicBezTo>
                  <a:lnTo>
                    <a:pt x="1841278" y="475955"/>
                  </a:lnTo>
                  <a:cubicBezTo>
                    <a:pt x="1841278" y="474457"/>
                    <a:pt x="1842516" y="473154"/>
                    <a:pt x="1844082" y="473154"/>
                  </a:cubicBezTo>
                  <a:close/>
                  <a:moveTo>
                    <a:pt x="2093359" y="475889"/>
                  </a:moveTo>
                  <a:cubicBezTo>
                    <a:pt x="2093359" y="474392"/>
                    <a:pt x="2094598" y="473089"/>
                    <a:pt x="2096163" y="473089"/>
                  </a:cubicBezTo>
                  <a:lnTo>
                    <a:pt x="2183276" y="473089"/>
                  </a:lnTo>
                  <a:cubicBezTo>
                    <a:pt x="2266804" y="473089"/>
                    <a:pt x="2326401" y="525908"/>
                    <a:pt x="2326401" y="612072"/>
                  </a:cubicBezTo>
                  <a:cubicBezTo>
                    <a:pt x="2326401" y="698236"/>
                    <a:pt x="2266738" y="751055"/>
                    <a:pt x="2183276" y="751055"/>
                  </a:cubicBezTo>
                  <a:lnTo>
                    <a:pt x="2096163" y="751055"/>
                  </a:lnTo>
                  <a:cubicBezTo>
                    <a:pt x="2094663" y="751055"/>
                    <a:pt x="2093359" y="749817"/>
                    <a:pt x="2093359" y="748254"/>
                  </a:cubicBezTo>
                  <a:lnTo>
                    <a:pt x="2093359" y="475824"/>
                  </a:lnTo>
                  <a:close/>
                  <a:moveTo>
                    <a:pt x="2180798" y="704228"/>
                  </a:moveTo>
                  <a:cubicBezTo>
                    <a:pt x="2238440" y="704228"/>
                    <a:pt x="2274628" y="672055"/>
                    <a:pt x="2274628" y="612072"/>
                  </a:cubicBezTo>
                  <a:cubicBezTo>
                    <a:pt x="2274628" y="552089"/>
                    <a:pt x="2238440" y="519916"/>
                    <a:pt x="2180798" y="519916"/>
                  </a:cubicBezTo>
                  <a:lnTo>
                    <a:pt x="2143436" y="519916"/>
                  </a:lnTo>
                  <a:lnTo>
                    <a:pt x="2143436" y="704163"/>
                  </a:lnTo>
                  <a:lnTo>
                    <a:pt x="2180798" y="704163"/>
                  </a:lnTo>
                  <a:close/>
                  <a:moveTo>
                    <a:pt x="549" y="1184937"/>
                  </a:moveTo>
                  <a:lnTo>
                    <a:pt x="26370" y="1150028"/>
                  </a:lnTo>
                  <a:cubicBezTo>
                    <a:pt x="27283" y="1148791"/>
                    <a:pt x="28978" y="1148595"/>
                    <a:pt x="30217" y="1149442"/>
                  </a:cubicBezTo>
                  <a:cubicBezTo>
                    <a:pt x="57668" y="1169371"/>
                    <a:pt x="84728" y="1178359"/>
                    <a:pt x="110288" y="1178359"/>
                  </a:cubicBezTo>
                  <a:cubicBezTo>
                    <a:pt x="144065" y="1178359"/>
                    <a:pt x="163170" y="1162468"/>
                    <a:pt x="163170" y="1140650"/>
                  </a:cubicBezTo>
                  <a:cubicBezTo>
                    <a:pt x="163170" y="1123586"/>
                    <a:pt x="151628" y="1111668"/>
                    <a:pt x="121438" y="1104504"/>
                  </a:cubicBezTo>
                  <a:lnTo>
                    <a:pt x="72535" y="1092976"/>
                  </a:lnTo>
                  <a:cubicBezTo>
                    <a:pt x="28391" y="1082230"/>
                    <a:pt x="4135" y="1056830"/>
                    <a:pt x="4135" y="1019903"/>
                  </a:cubicBezTo>
                  <a:cubicBezTo>
                    <a:pt x="4135" y="971447"/>
                    <a:pt x="44301" y="936539"/>
                    <a:pt x="106311" y="936539"/>
                  </a:cubicBezTo>
                  <a:cubicBezTo>
                    <a:pt x="143869" y="936539"/>
                    <a:pt x="179992" y="949369"/>
                    <a:pt x="206074" y="973532"/>
                  </a:cubicBezTo>
                  <a:cubicBezTo>
                    <a:pt x="207183" y="974574"/>
                    <a:pt x="207248" y="976397"/>
                    <a:pt x="206205" y="977504"/>
                  </a:cubicBezTo>
                  <a:lnTo>
                    <a:pt x="177319" y="1008440"/>
                  </a:lnTo>
                  <a:cubicBezTo>
                    <a:pt x="176276" y="1009547"/>
                    <a:pt x="174580" y="1009547"/>
                    <a:pt x="173472" y="1008570"/>
                  </a:cubicBezTo>
                  <a:cubicBezTo>
                    <a:pt x="152541" y="990009"/>
                    <a:pt x="129394" y="981803"/>
                    <a:pt x="105528" y="981803"/>
                  </a:cubicBezTo>
                  <a:cubicBezTo>
                    <a:pt x="72535" y="981803"/>
                    <a:pt x="54604" y="996912"/>
                    <a:pt x="54604" y="1016777"/>
                  </a:cubicBezTo>
                  <a:cubicBezTo>
                    <a:pt x="54604" y="1032668"/>
                    <a:pt x="65363" y="1043414"/>
                    <a:pt x="97117" y="1050903"/>
                  </a:cubicBezTo>
                  <a:lnTo>
                    <a:pt x="146021" y="1062431"/>
                  </a:lnTo>
                  <a:cubicBezTo>
                    <a:pt x="191338" y="1073568"/>
                    <a:pt x="214029" y="1098186"/>
                    <a:pt x="214029" y="1137068"/>
                  </a:cubicBezTo>
                  <a:cubicBezTo>
                    <a:pt x="214029" y="1189105"/>
                    <a:pt x="174646" y="1224014"/>
                    <a:pt x="108658" y="1224014"/>
                  </a:cubicBezTo>
                  <a:cubicBezTo>
                    <a:pt x="68688" y="1224014"/>
                    <a:pt x="30217" y="1211509"/>
                    <a:pt x="1070" y="1188779"/>
                  </a:cubicBezTo>
                  <a:cubicBezTo>
                    <a:pt x="-103" y="1187867"/>
                    <a:pt x="-364" y="1186109"/>
                    <a:pt x="549" y="1184872"/>
                  </a:cubicBezTo>
                  <a:close/>
                  <a:moveTo>
                    <a:pt x="249435" y="1080667"/>
                  </a:moveTo>
                  <a:cubicBezTo>
                    <a:pt x="249435" y="996457"/>
                    <a:pt x="312684" y="936539"/>
                    <a:pt x="393342" y="936539"/>
                  </a:cubicBezTo>
                  <a:cubicBezTo>
                    <a:pt x="443680" y="936539"/>
                    <a:pt x="489845" y="960245"/>
                    <a:pt x="515992" y="1003621"/>
                  </a:cubicBezTo>
                  <a:cubicBezTo>
                    <a:pt x="516775" y="1004923"/>
                    <a:pt x="516318" y="1006682"/>
                    <a:pt x="515014" y="1007463"/>
                  </a:cubicBezTo>
                  <a:lnTo>
                    <a:pt x="476478" y="1030388"/>
                  </a:lnTo>
                  <a:cubicBezTo>
                    <a:pt x="475174" y="1031170"/>
                    <a:pt x="473479" y="1030714"/>
                    <a:pt x="472696" y="1029346"/>
                  </a:cubicBezTo>
                  <a:cubicBezTo>
                    <a:pt x="455743" y="999583"/>
                    <a:pt x="426662" y="983757"/>
                    <a:pt x="393342" y="983757"/>
                  </a:cubicBezTo>
                  <a:cubicBezTo>
                    <a:pt x="341244" y="983757"/>
                    <a:pt x="301469" y="1021856"/>
                    <a:pt x="301469" y="1080276"/>
                  </a:cubicBezTo>
                  <a:cubicBezTo>
                    <a:pt x="301469" y="1138696"/>
                    <a:pt x="341244" y="1176796"/>
                    <a:pt x="393342" y="1176796"/>
                  </a:cubicBezTo>
                  <a:cubicBezTo>
                    <a:pt x="427379" y="1176796"/>
                    <a:pt x="456851" y="1159928"/>
                    <a:pt x="473087" y="1131206"/>
                  </a:cubicBezTo>
                  <a:cubicBezTo>
                    <a:pt x="473870" y="1129838"/>
                    <a:pt x="475500" y="1129383"/>
                    <a:pt x="476869" y="1130164"/>
                  </a:cubicBezTo>
                  <a:lnTo>
                    <a:pt x="515340" y="1152764"/>
                  </a:lnTo>
                  <a:cubicBezTo>
                    <a:pt x="516709" y="1153545"/>
                    <a:pt x="517166" y="1155303"/>
                    <a:pt x="516318" y="1156606"/>
                  </a:cubicBezTo>
                  <a:cubicBezTo>
                    <a:pt x="490627" y="1199200"/>
                    <a:pt x="445180" y="1224078"/>
                    <a:pt x="392886" y="1224078"/>
                  </a:cubicBezTo>
                  <a:cubicBezTo>
                    <a:pt x="310989" y="1224078"/>
                    <a:pt x="249370" y="1164487"/>
                    <a:pt x="249370" y="1080732"/>
                  </a:cubicBezTo>
                  <a:close/>
                  <a:moveTo>
                    <a:pt x="566721" y="941293"/>
                  </a:moveTo>
                  <a:lnTo>
                    <a:pt x="611256" y="941293"/>
                  </a:lnTo>
                  <a:cubicBezTo>
                    <a:pt x="612756" y="941293"/>
                    <a:pt x="614060" y="942531"/>
                    <a:pt x="614060" y="944094"/>
                  </a:cubicBezTo>
                  <a:lnTo>
                    <a:pt x="614060" y="1216524"/>
                  </a:lnTo>
                  <a:cubicBezTo>
                    <a:pt x="614060" y="1218022"/>
                    <a:pt x="612821" y="1219324"/>
                    <a:pt x="611256" y="1219324"/>
                  </a:cubicBezTo>
                  <a:lnTo>
                    <a:pt x="566721" y="1219324"/>
                  </a:lnTo>
                  <a:cubicBezTo>
                    <a:pt x="565222" y="1219324"/>
                    <a:pt x="563917" y="1218087"/>
                    <a:pt x="563917" y="1216524"/>
                  </a:cubicBezTo>
                  <a:lnTo>
                    <a:pt x="563917" y="944094"/>
                  </a:lnTo>
                  <a:cubicBezTo>
                    <a:pt x="563917" y="942596"/>
                    <a:pt x="565156" y="941293"/>
                    <a:pt x="566721" y="941293"/>
                  </a:cubicBezTo>
                  <a:close/>
                  <a:moveTo>
                    <a:pt x="683634" y="941293"/>
                  </a:moveTo>
                  <a:lnTo>
                    <a:pt x="873314" y="941293"/>
                  </a:lnTo>
                  <a:cubicBezTo>
                    <a:pt x="874813" y="941293"/>
                    <a:pt x="876118" y="942531"/>
                    <a:pt x="876118" y="944094"/>
                  </a:cubicBezTo>
                  <a:lnTo>
                    <a:pt x="876118" y="984994"/>
                  </a:lnTo>
                  <a:cubicBezTo>
                    <a:pt x="876118" y="986492"/>
                    <a:pt x="874879" y="987795"/>
                    <a:pt x="873314" y="987795"/>
                  </a:cubicBezTo>
                  <a:lnTo>
                    <a:pt x="730972" y="987795"/>
                  </a:lnTo>
                  <a:lnTo>
                    <a:pt x="730972" y="1052141"/>
                  </a:lnTo>
                  <a:lnTo>
                    <a:pt x="854665" y="1052141"/>
                  </a:lnTo>
                  <a:cubicBezTo>
                    <a:pt x="856165" y="1052141"/>
                    <a:pt x="857469" y="1053378"/>
                    <a:pt x="857469" y="1054941"/>
                  </a:cubicBezTo>
                  <a:lnTo>
                    <a:pt x="857469" y="1095451"/>
                  </a:lnTo>
                  <a:cubicBezTo>
                    <a:pt x="857469" y="1096949"/>
                    <a:pt x="856230" y="1098252"/>
                    <a:pt x="854665" y="1098252"/>
                  </a:cubicBezTo>
                  <a:lnTo>
                    <a:pt x="730972" y="1098252"/>
                  </a:lnTo>
                  <a:lnTo>
                    <a:pt x="730972" y="1172888"/>
                  </a:lnTo>
                  <a:lnTo>
                    <a:pt x="873314" y="1172888"/>
                  </a:lnTo>
                  <a:cubicBezTo>
                    <a:pt x="874813" y="1172888"/>
                    <a:pt x="876118" y="1174126"/>
                    <a:pt x="876118" y="1175689"/>
                  </a:cubicBezTo>
                  <a:lnTo>
                    <a:pt x="876118" y="1216589"/>
                  </a:lnTo>
                  <a:cubicBezTo>
                    <a:pt x="876118" y="1218087"/>
                    <a:pt x="874879" y="1219389"/>
                    <a:pt x="873314" y="1219389"/>
                  </a:cubicBezTo>
                  <a:lnTo>
                    <a:pt x="683634" y="1219389"/>
                  </a:lnTo>
                  <a:cubicBezTo>
                    <a:pt x="682134" y="1219389"/>
                    <a:pt x="680829" y="1218152"/>
                    <a:pt x="680829" y="1216589"/>
                  </a:cubicBezTo>
                  <a:lnTo>
                    <a:pt x="680829" y="944159"/>
                  </a:lnTo>
                  <a:cubicBezTo>
                    <a:pt x="680829" y="942661"/>
                    <a:pt x="682068" y="941358"/>
                    <a:pt x="683634" y="941358"/>
                  </a:cubicBezTo>
                  <a:close/>
                  <a:moveTo>
                    <a:pt x="935715" y="941293"/>
                  </a:moveTo>
                  <a:lnTo>
                    <a:pt x="982792" y="941293"/>
                  </a:lnTo>
                  <a:cubicBezTo>
                    <a:pt x="983705" y="941293"/>
                    <a:pt x="984553" y="941749"/>
                    <a:pt x="985075" y="942466"/>
                  </a:cubicBezTo>
                  <a:lnTo>
                    <a:pt x="1122982" y="1137068"/>
                  </a:lnTo>
                  <a:lnTo>
                    <a:pt x="1122982" y="944029"/>
                  </a:lnTo>
                  <a:cubicBezTo>
                    <a:pt x="1122982" y="942531"/>
                    <a:pt x="1124221" y="941228"/>
                    <a:pt x="1125787" y="941228"/>
                  </a:cubicBezTo>
                  <a:lnTo>
                    <a:pt x="1170321" y="941228"/>
                  </a:lnTo>
                  <a:cubicBezTo>
                    <a:pt x="1171821" y="941228"/>
                    <a:pt x="1173125" y="942466"/>
                    <a:pt x="1173125" y="944029"/>
                  </a:cubicBezTo>
                  <a:lnTo>
                    <a:pt x="1173125" y="1216459"/>
                  </a:lnTo>
                  <a:cubicBezTo>
                    <a:pt x="1173125" y="1217956"/>
                    <a:pt x="1171886" y="1219259"/>
                    <a:pt x="1170321" y="1219259"/>
                  </a:cubicBezTo>
                  <a:lnTo>
                    <a:pt x="1123244" y="1219259"/>
                  </a:lnTo>
                  <a:cubicBezTo>
                    <a:pt x="1122331" y="1219259"/>
                    <a:pt x="1121483" y="1218803"/>
                    <a:pt x="1120961" y="1218087"/>
                  </a:cubicBezTo>
                  <a:lnTo>
                    <a:pt x="983053" y="1023094"/>
                  </a:lnTo>
                  <a:lnTo>
                    <a:pt x="983053" y="1216524"/>
                  </a:lnTo>
                  <a:cubicBezTo>
                    <a:pt x="983053" y="1218022"/>
                    <a:pt x="981815" y="1219324"/>
                    <a:pt x="980250" y="1219324"/>
                  </a:cubicBezTo>
                  <a:lnTo>
                    <a:pt x="935715" y="1219324"/>
                  </a:lnTo>
                  <a:cubicBezTo>
                    <a:pt x="934215" y="1219324"/>
                    <a:pt x="932911" y="1218087"/>
                    <a:pt x="932911" y="1216524"/>
                  </a:cubicBezTo>
                  <a:lnTo>
                    <a:pt x="932911" y="944094"/>
                  </a:lnTo>
                  <a:cubicBezTo>
                    <a:pt x="932911" y="942596"/>
                    <a:pt x="934150" y="941293"/>
                    <a:pt x="935715" y="941293"/>
                  </a:cubicBezTo>
                  <a:close/>
                  <a:moveTo>
                    <a:pt x="1224767" y="1080667"/>
                  </a:moveTo>
                  <a:cubicBezTo>
                    <a:pt x="1224767" y="996457"/>
                    <a:pt x="1288016" y="936539"/>
                    <a:pt x="1368674" y="936539"/>
                  </a:cubicBezTo>
                  <a:cubicBezTo>
                    <a:pt x="1419012" y="936539"/>
                    <a:pt x="1465177" y="960245"/>
                    <a:pt x="1491324" y="1003621"/>
                  </a:cubicBezTo>
                  <a:cubicBezTo>
                    <a:pt x="1492106" y="1004923"/>
                    <a:pt x="1491650" y="1006682"/>
                    <a:pt x="1490346" y="1007463"/>
                  </a:cubicBezTo>
                  <a:lnTo>
                    <a:pt x="1451810" y="1030388"/>
                  </a:lnTo>
                  <a:cubicBezTo>
                    <a:pt x="1450506" y="1031170"/>
                    <a:pt x="1448810" y="1030714"/>
                    <a:pt x="1448028" y="1029346"/>
                  </a:cubicBezTo>
                  <a:cubicBezTo>
                    <a:pt x="1431075" y="999583"/>
                    <a:pt x="1401994" y="983757"/>
                    <a:pt x="1368674" y="983757"/>
                  </a:cubicBezTo>
                  <a:cubicBezTo>
                    <a:pt x="1316576" y="983757"/>
                    <a:pt x="1276866" y="1021856"/>
                    <a:pt x="1276866" y="1080276"/>
                  </a:cubicBezTo>
                  <a:cubicBezTo>
                    <a:pt x="1276866" y="1138696"/>
                    <a:pt x="1316641" y="1176796"/>
                    <a:pt x="1368674" y="1176796"/>
                  </a:cubicBezTo>
                  <a:cubicBezTo>
                    <a:pt x="1402711" y="1176796"/>
                    <a:pt x="1432183" y="1159928"/>
                    <a:pt x="1448419" y="1131206"/>
                  </a:cubicBezTo>
                  <a:cubicBezTo>
                    <a:pt x="1449202" y="1129838"/>
                    <a:pt x="1450832" y="1129383"/>
                    <a:pt x="1452201" y="1130164"/>
                  </a:cubicBezTo>
                  <a:lnTo>
                    <a:pt x="1490672" y="1152764"/>
                  </a:lnTo>
                  <a:cubicBezTo>
                    <a:pt x="1492041" y="1153545"/>
                    <a:pt x="1492498" y="1155303"/>
                    <a:pt x="1491650" y="1156606"/>
                  </a:cubicBezTo>
                  <a:cubicBezTo>
                    <a:pt x="1465959" y="1199200"/>
                    <a:pt x="1420512" y="1224078"/>
                    <a:pt x="1368217" y="1224078"/>
                  </a:cubicBezTo>
                  <a:cubicBezTo>
                    <a:pt x="1286321" y="1224078"/>
                    <a:pt x="1224702" y="1164487"/>
                    <a:pt x="1224702" y="1080732"/>
                  </a:cubicBezTo>
                  <a:close/>
                  <a:moveTo>
                    <a:pt x="1542053" y="941293"/>
                  </a:moveTo>
                  <a:lnTo>
                    <a:pt x="1731733" y="941293"/>
                  </a:lnTo>
                  <a:cubicBezTo>
                    <a:pt x="1733234" y="941293"/>
                    <a:pt x="1734538" y="942531"/>
                    <a:pt x="1734538" y="944094"/>
                  </a:cubicBezTo>
                  <a:lnTo>
                    <a:pt x="1734538" y="984994"/>
                  </a:lnTo>
                  <a:cubicBezTo>
                    <a:pt x="1734538" y="986492"/>
                    <a:pt x="1733298" y="987795"/>
                    <a:pt x="1731733" y="987795"/>
                  </a:cubicBezTo>
                  <a:lnTo>
                    <a:pt x="1589392" y="987795"/>
                  </a:lnTo>
                  <a:lnTo>
                    <a:pt x="1589392" y="1052141"/>
                  </a:lnTo>
                  <a:lnTo>
                    <a:pt x="1713085" y="1052141"/>
                  </a:lnTo>
                  <a:cubicBezTo>
                    <a:pt x="1714585" y="1052141"/>
                    <a:pt x="1715889" y="1053378"/>
                    <a:pt x="1715889" y="1054941"/>
                  </a:cubicBezTo>
                  <a:lnTo>
                    <a:pt x="1715889" y="1095451"/>
                  </a:lnTo>
                  <a:cubicBezTo>
                    <a:pt x="1715889" y="1096949"/>
                    <a:pt x="1714650" y="1098252"/>
                    <a:pt x="1713085" y="1098252"/>
                  </a:cubicBezTo>
                  <a:lnTo>
                    <a:pt x="1589392" y="1098252"/>
                  </a:lnTo>
                  <a:lnTo>
                    <a:pt x="1589392" y="1172888"/>
                  </a:lnTo>
                  <a:lnTo>
                    <a:pt x="1731733" y="1172888"/>
                  </a:lnTo>
                  <a:cubicBezTo>
                    <a:pt x="1733234" y="1172888"/>
                    <a:pt x="1734538" y="1174126"/>
                    <a:pt x="1734538" y="1175689"/>
                  </a:cubicBezTo>
                  <a:lnTo>
                    <a:pt x="1734538" y="1216589"/>
                  </a:lnTo>
                  <a:cubicBezTo>
                    <a:pt x="1734538" y="1218087"/>
                    <a:pt x="1733298" y="1219389"/>
                    <a:pt x="1731733" y="1219389"/>
                  </a:cubicBezTo>
                  <a:lnTo>
                    <a:pt x="1542053" y="1219389"/>
                  </a:lnTo>
                  <a:cubicBezTo>
                    <a:pt x="1540554" y="1219389"/>
                    <a:pt x="1539250" y="1218152"/>
                    <a:pt x="1539250" y="1216589"/>
                  </a:cubicBezTo>
                  <a:lnTo>
                    <a:pt x="1539250" y="944159"/>
                  </a:lnTo>
                  <a:cubicBezTo>
                    <a:pt x="1539250" y="942661"/>
                    <a:pt x="1540488" y="941358"/>
                    <a:pt x="1542053" y="941358"/>
                  </a:cubicBezTo>
                  <a:close/>
                  <a:moveTo>
                    <a:pt x="1773856" y="1184937"/>
                  </a:moveTo>
                  <a:lnTo>
                    <a:pt x="1799677" y="1150028"/>
                  </a:lnTo>
                  <a:cubicBezTo>
                    <a:pt x="1800590" y="1148791"/>
                    <a:pt x="1802285" y="1148595"/>
                    <a:pt x="1803524" y="1149442"/>
                  </a:cubicBezTo>
                  <a:cubicBezTo>
                    <a:pt x="1830976" y="1169371"/>
                    <a:pt x="1858035" y="1178359"/>
                    <a:pt x="1883595" y="1178359"/>
                  </a:cubicBezTo>
                  <a:cubicBezTo>
                    <a:pt x="1917372" y="1178359"/>
                    <a:pt x="1936476" y="1162468"/>
                    <a:pt x="1936476" y="1140650"/>
                  </a:cubicBezTo>
                  <a:cubicBezTo>
                    <a:pt x="1936476" y="1123586"/>
                    <a:pt x="1924935" y="1111668"/>
                    <a:pt x="1894745" y="1104504"/>
                  </a:cubicBezTo>
                  <a:lnTo>
                    <a:pt x="1845842" y="1092976"/>
                  </a:lnTo>
                  <a:cubicBezTo>
                    <a:pt x="1801699" y="1082230"/>
                    <a:pt x="1777442" y="1056830"/>
                    <a:pt x="1777442" y="1019903"/>
                  </a:cubicBezTo>
                  <a:cubicBezTo>
                    <a:pt x="1777442" y="971447"/>
                    <a:pt x="1817608" y="936539"/>
                    <a:pt x="1879618" y="936539"/>
                  </a:cubicBezTo>
                  <a:cubicBezTo>
                    <a:pt x="1917176" y="936539"/>
                    <a:pt x="1953300" y="949369"/>
                    <a:pt x="1979382" y="973532"/>
                  </a:cubicBezTo>
                  <a:cubicBezTo>
                    <a:pt x="1980490" y="974574"/>
                    <a:pt x="1980555" y="976397"/>
                    <a:pt x="1979511" y="977504"/>
                  </a:cubicBezTo>
                  <a:lnTo>
                    <a:pt x="1950626" y="1008440"/>
                  </a:lnTo>
                  <a:cubicBezTo>
                    <a:pt x="1949583" y="1009547"/>
                    <a:pt x="1947887" y="1009547"/>
                    <a:pt x="1946779" y="1008570"/>
                  </a:cubicBezTo>
                  <a:cubicBezTo>
                    <a:pt x="1925848" y="990009"/>
                    <a:pt x="1902701" y="981803"/>
                    <a:pt x="1878836" y="981803"/>
                  </a:cubicBezTo>
                  <a:cubicBezTo>
                    <a:pt x="1845842" y="981803"/>
                    <a:pt x="1827910" y="996912"/>
                    <a:pt x="1827910" y="1016777"/>
                  </a:cubicBezTo>
                  <a:cubicBezTo>
                    <a:pt x="1827910" y="1032668"/>
                    <a:pt x="1838669" y="1043414"/>
                    <a:pt x="1870424" y="1050903"/>
                  </a:cubicBezTo>
                  <a:lnTo>
                    <a:pt x="1919328" y="1062431"/>
                  </a:lnTo>
                  <a:cubicBezTo>
                    <a:pt x="1964645" y="1073568"/>
                    <a:pt x="1987336" y="1098186"/>
                    <a:pt x="1987336" y="1137068"/>
                  </a:cubicBezTo>
                  <a:cubicBezTo>
                    <a:pt x="1987336" y="1189105"/>
                    <a:pt x="1947952" y="1224014"/>
                    <a:pt x="1881965" y="1224014"/>
                  </a:cubicBezTo>
                  <a:cubicBezTo>
                    <a:pt x="1841995" y="1224014"/>
                    <a:pt x="1803524" y="1211509"/>
                    <a:pt x="1774378" y="1188779"/>
                  </a:cubicBezTo>
                  <a:cubicBezTo>
                    <a:pt x="1773204" y="1187867"/>
                    <a:pt x="1772943" y="1186109"/>
                    <a:pt x="1773856" y="1184872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852D811-CBE1-B69B-7B4E-CF783C29DE54}"/>
                </a:ext>
              </a:extLst>
            </p:cNvPr>
            <p:cNvSpPr/>
            <p:nvPr/>
          </p:nvSpPr>
          <p:spPr>
            <a:xfrm>
              <a:off x="5409541" y="2685493"/>
              <a:ext cx="36971" cy="1223948"/>
            </a:xfrm>
            <a:custGeom>
              <a:avLst/>
              <a:gdLst>
                <a:gd name="connsiteX0" fmla="*/ 34167 w 36971"/>
                <a:gd name="connsiteY0" fmla="*/ 0 h 1223948"/>
                <a:gd name="connsiteX1" fmla="*/ 36971 w 36971"/>
                <a:gd name="connsiteY1" fmla="*/ 2801 h 1223948"/>
                <a:gd name="connsiteX2" fmla="*/ 36971 w 36971"/>
                <a:gd name="connsiteY2" fmla="*/ 1221148 h 1223948"/>
                <a:gd name="connsiteX3" fmla="*/ 34167 w 36971"/>
                <a:gd name="connsiteY3" fmla="*/ 1223948 h 1223948"/>
                <a:gd name="connsiteX4" fmla="*/ 2804 w 36971"/>
                <a:gd name="connsiteY4" fmla="*/ 1223948 h 1223948"/>
                <a:gd name="connsiteX5" fmla="*/ 0 w 36971"/>
                <a:gd name="connsiteY5" fmla="*/ 1221148 h 1223948"/>
                <a:gd name="connsiteX6" fmla="*/ 0 w 36971"/>
                <a:gd name="connsiteY6" fmla="*/ 2801 h 1223948"/>
                <a:gd name="connsiteX7" fmla="*/ 2804 w 36971"/>
                <a:gd name="connsiteY7" fmla="*/ 0 h 12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71" h="1223948">
                  <a:moveTo>
                    <a:pt x="34167" y="0"/>
                  </a:moveTo>
                  <a:cubicBezTo>
                    <a:pt x="35716" y="0"/>
                    <a:pt x="36971" y="1254"/>
                    <a:pt x="36971" y="2801"/>
                  </a:cubicBezTo>
                  <a:lnTo>
                    <a:pt x="36971" y="1221148"/>
                  </a:lnTo>
                  <a:cubicBezTo>
                    <a:pt x="36971" y="1222695"/>
                    <a:pt x="35716" y="1223948"/>
                    <a:pt x="34167" y="1223948"/>
                  </a:cubicBezTo>
                  <a:lnTo>
                    <a:pt x="2804" y="1223948"/>
                  </a:lnTo>
                  <a:cubicBezTo>
                    <a:pt x="1255" y="1223948"/>
                    <a:pt x="0" y="1222695"/>
                    <a:pt x="0" y="1221148"/>
                  </a:cubicBezTo>
                  <a:lnTo>
                    <a:pt x="0" y="2801"/>
                  </a:lnTo>
                  <a:cubicBezTo>
                    <a:pt x="0" y="1254"/>
                    <a:pt x="1255" y="0"/>
                    <a:pt x="2804" y="0"/>
                  </a:cubicBezTo>
                  <a:close/>
                </a:path>
              </a:pathLst>
            </a:custGeom>
            <a:grpFill/>
            <a:ln w="6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3467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C0B730E-F41D-4473-A2C9-8CFF586046B6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8485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2" r:id="rId3"/>
    <p:sldLayoutId id="2147483663" r:id="rId4"/>
    <p:sldLayoutId id="2147483824" r:id="rId5"/>
    <p:sldLayoutId id="2147483787" r:id="rId6"/>
    <p:sldLayoutId id="2147483832" r:id="rId7"/>
    <p:sldLayoutId id="2147483785" r:id="rId8"/>
    <p:sldLayoutId id="2147483675" r:id="rId9"/>
    <p:sldLayoutId id="2147483678" r:id="rId10"/>
    <p:sldLayoutId id="2147483751" r:id="rId11"/>
    <p:sldLayoutId id="2147483752" r:id="rId12"/>
    <p:sldLayoutId id="2147483753" r:id="rId13"/>
    <p:sldLayoutId id="2147483905" r:id="rId14"/>
    <p:sldLayoutId id="2147483756" r:id="rId15"/>
    <p:sldLayoutId id="2147483910" r:id="rId16"/>
    <p:sldLayoutId id="2147483755" r:id="rId17"/>
    <p:sldLayoutId id="2147483761" r:id="rId18"/>
    <p:sldLayoutId id="2147483840" r:id="rId19"/>
    <p:sldLayoutId id="2147483841" r:id="rId20"/>
    <p:sldLayoutId id="2147483906" r:id="rId21"/>
    <p:sldLayoutId id="2147483766" r:id="rId22"/>
    <p:sldLayoutId id="2147483767" r:id="rId23"/>
    <p:sldLayoutId id="2147483768" r:id="rId24"/>
    <p:sldLayoutId id="2147483769" r:id="rId25"/>
    <p:sldLayoutId id="2147483775" r:id="rId26"/>
    <p:sldLayoutId id="2147483791" r:id="rId27"/>
    <p:sldLayoutId id="2147483909" r:id="rId28"/>
    <p:sldLayoutId id="2147483835" r:id="rId29"/>
    <p:sldLayoutId id="2147483834" r:id="rId30"/>
    <p:sldLayoutId id="2147483836" r:id="rId31"/>
    <p:sldLayoutId id="2147483838" r:id="rId32"/>
    <p:sldLayoutId id="2147483839" r:id="rId33"/>
    <p:sldLayoutId id="2147483793" r:id="rId34"/>
    <p:sldLayoutId id="2147483795" r:id="rId35"/>
    <p:sldLayoutId id="2147483801" r:id="rId36"/>
    <p:sldLayoutId id="2147483802" r:id="rId37"/>
    <p:sldLayoutId id="2147483798" r:id="rId38"/>
    <p:sldLayoutId id="2147483796" r:id="rId39"/>
    <p:sldLayoutId id="2147483781" r:id="rId40"/>
    <p:sldLayoutId id="2147483809" r:id="rId41"/>
    <p:sldLayoutId id="2147483805" r:id="rId42"/>
    <p:sldLayoutId id="2147483812" r:id="rId43"/>
    <p:sldLayoutId id="2147483771" r:id="rId4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06F2772-D190-40CB-8CDC-626490D882F4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2488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52" r:id="rId6"/>
    <p:sldLayoutId id="2147483853" r:id="rId7"/>
    <p:sldLayoutId id="2147483880" r:id="rId8"/>
    <p:sldLayoutId id="2147483882" r:id="rId9"/>
    <p:sldLayoutId id="2147483883" r:id="rId10"/>
    <p:sldLayoutId id="2147483884" r:id="rId11"/>
    <p:sldLayoutId id="214748388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4EB287D-7C09-4132-A6A4-787A7D0EB2C1}" type="datetime4">
              <a:rPr lang="en-US" smtClean="0"/>
              <a:t>September 19, 2025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352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8" r:id="rId12"/>
    <p:sldLayoutId id="2147483903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5" Type="http://schemas.openxmlformats.org/officeDocument/2006/relationships/image" Target="../media/image154.emf"/><Relationship Id="rId4" Type="http://schemas.openxmlformats.org/officeDocument/2006/relationships/image" Target="../media/image1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6.emf"/><Relationship Id="rId4" Type="http://schemas.openxmlformats.org/officeDocument/2006/relationships/image" Target="../media/image1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8.gif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5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jpe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gi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5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gif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9.png"/><Relationship Id="rId5" Type="http://schemas.openxmlformats.org/officeDocument/2006/relationships/image" Target="../media/image208.jpeg"/><Relationship Id="rId4" Type="http://schemas.openxmlformats.org/officeDocument/2006/relationships/image" Target="../media/image20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7.jpeg"/><Relationship Id="rId4" Type="http://schemas.openxmlformats.org/officeDocument/2006/relationships/image" Target="../media/image2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5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4.gif"/><Relationship Id="rId4" Type="http://schemas.openxmlformats.org/officeDocument/2006/relationships/image" Target="../media/image2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6.gi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1E43C-91D9-5B8F-5E52-86B72F1C3A3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36495-1814-6229-5DF0-03CC7324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58577" cy="6858000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D74FF8D0-F915-E985-A6F5-2179B440280C}"/>
              </a:ext>
            </a:extLst>
          </p:cNvPr>
          <p:cNvSpPr/>
          <p:nvPr/>
        </p:nvSpPr>
        <p:spPr>
          <a:xfrm>
            <a:off x="6242891" y="112326"/>
            <a:ext cx="5772839" cy="2478795"/>
          </a:xfrm>
          <a:prstGeom prst="cloudCallout">
            <a:avLst>
              <a:gd name="adj1" fmla="val -64917"/>
              <a:gd name="adj2" fmla="val 171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400" dirty="0"/>
              <a:t>Last </a:t>
            </a:r>
            <a:r>
              <a:rPr lang="nl-BE" sz="4400" dirty="0" err="1"/>
              <a:t>Lesson</a:t>
            </a:r>
            <a:r>
              <a:rPr lang="nl-BE" sz="4400" dirty="0"/>
              <a:t>:</a:t>
            </a:r>
          </a:p>
          <a:p>
            <a:pPr algn="ctr"/>
            <a:r>
              <a:rPr lang="nl-BE" sz="4400" dirty="0"/>
              <a:t>Data </a:t>
            </a:r>
            <a:r>
              <a:rPr lang="nl-BE" sz="4400" dirty="0" err="1"/>
              <a:t>Realm</a:t>
            </a:r>
            <a:endParaRPr lang="nl-BE" sz="4400" dirty="0"/>
          </a:p>
        </p:txBody>
      </p:sp>
    </p:spTree>
    <p:extLst>
      <p:ext uri="{BB962C8B-B14F-4D97-AF65-F5344CB8AC3E}">
        <p14:creationId xmlns:p14="http://schemas.microsoft.com/office/powerpoint/2010/main" val="3562057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1E43C-91D9-5B8F-5E52-86B72F1C3A3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36495-1814-6229-5DF0-03CC7324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58577" cy="6858000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D74FF8D0-F915-E985-A6F5-2179B440280C}"/>
              </a:ext>
            </a:extLst>
          </p:cNvPr>
          <p:cNvSpPr/>
          <p:nvPr/>
        </p:nvSpPr>
        <p:spPr>
          <a:xfrm>
            <a:off x="6242891" y="112326"/>
            <a:ext cx="5772839" cy="2478795"/>
          </a:xfrm>
          <a:prstGeom prst="cloudCallout">
            <a:avLst>
              <a:gd name="adj1" fmla="val -64917"/>
              <a:gd name="adj2" fmla="val 171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400" dirty="0" err="1"/>
              <a:t>Neural</a:t>
            </a:r>
            <a:r>
              <a:rPr lang="nl-BE" sz="4400" dirty="0"/>
              <a:t> Networks</a:t>
            </a:r>
          </a:p>
        </p:txBody>
      </p:sp>
    </p:spTree>
    <p:extLst>
      <p:ext uri="{BB962C8B-B14F-4D97-AF65-F5344CB8AC3E}">
        <p14:creationId xmlns:p14="http://schemas.microsoft.com/office/powerpoint/2010/main" val="403689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DC2B-C3C6-BDC7-A21F-27F54D17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&gt; ML &gt; DL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81D0A-248B-6B46-1E7E-742AAD8EE70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11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FE742-6B2B-7D8D-9484-B7D1D054F54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799CD-5B5B-475F-778D-AEAB989D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32" y="2108754"/>
            <a:ext cx="5454128" cy="264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harmacovigilance | Drug Safety | Safety Assessments | Regulatory Affairs |  Medical Information">
            <a:extLst>
              <a:ext uri="{FF2B5EF4-FFF2-40B4-BE49-F238E27FC236}">
                <a16:creationId xmlns:a16="http://schemas.microsoft.com/office/drawing/2014/main" id="{72F20B6A-CEF4-99AD-BE0F-22D849990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3" y="2290318"/>
            <a:ext cx="6720451" cy="227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9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3096-9B31-4283-BAB9-E3D77C05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 better with Big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B4073-EE70-36F9-225C-DBAB47B1FDA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E96C2-45B9-13F3-2187-F9B4081428A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Enabling Ubiquitous Visual Intelligence Through Deep Learning,&quot; a Ke…">
            <a:extLst>
              <a:ext uri="{FF2B5EF4-FFF2-40B4-BE49-F238E27FC236}">
                <a16:creationId xmlns:a16="http://schemas.microsoft.com/office/drawing/2014/main" id="{97A3E602-1748-566A-E63B-F4CE366F2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17790" r="13267" b="4528"/>
          <a:stretch/>
        </p:blipFill>
        <p:spPr bwMode="auto">
          <a:xfrm>
            <a:off x="1831134" y="1602748"/>
            <a:ext cx="8529732" cy="51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7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CD6F-3107-B354-495D-5B7B0090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= Data 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F0036-2C19-CC2A-450E-77114CAC4AA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58E8C-DF60-159A-AA25-3B13E217E1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72;p16">
            <a:extLst>
              <a:ext uri="{FF2B5EF4-FFF2-40B4-BE49-F238E27FC236}">
                <a16:creationId xmlns:a16="http://schemas.microsoft.com/office/drawing/2014/main" id="{94E1F227-B21A-A669-A828-5F5E3D5CA1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9272"/>
          <a:stretch/>
        </p:blipFill>
        <p:spPr>
          <a:xfrm>
            <a:off x="1022387" y="1250240"/>
            <a:ext cx="10147224" cy="560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562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F3BF-0E47-9FCD-7303-245632CE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(High Level) </a:t>
            </a:r>
            <a:r>
              <a:rPr lang="en-US"/>
              <a:t>ML Pipeline versus DL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C9C581-10A2-2C91-3001-8085202A238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14</a:t>
            </a:fld>
            <a:endParaRPr lang="en-BE"/>
          </a:p>
        </p:txBody>
      </p:sp>
      <p:pic>
        <p:nvPicPr>
          <p:cNvPr id="5" name="Google Shape;78;p17">
            <a:extLst>
              <a:ext uri="{FF2B5EF4-FFF2-40B4-BE49-F238E27FC236}">
                <a16:creationId xmlns:a16="http://schemas.microsoft.com/office/drawing/2014/main" id="{39AF523C-954B-9903-C681-4BF4F07E15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21" y="3115509"/>
            <a:ext cx="3417086" cy="114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3;p21">
            <a:extLst>
              <a:ext uri="{FF2B5EF4-FFF2-40B4-BE49-F238E27FC236}">
                <a16:creationId xmlns:a16="http://schemas.microsoft.com/office/drawing/2014/main" id="{1BBAA6CC-BDE6-4C1C-0209-EBB2A2ADA06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855" y="2082971"/>
            <a:ext cx="5765207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4;p21">
            <a:extLst>
              <a:ext uri="{FF2B5EF4-FFF2-40B4-BE49-F238E27FC236}">
                <a16:creationId xmlns:a16="http://schemas.microsoft.com/office/drawing/2014/main" id="{F30E54B1-11DC-4395-4F41-B2CF3D50B7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6673" y="5452515"/>
            <a:ext cx="3240360" cy="106188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625836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973F-CC3E-EBC1-3D0B-9EF4A97F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FDD363-33EB-EF6C-EB1D-9B13125934C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29B14-0747-A4B3-D51B-A928B2971AC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The Hidden Magic of LATENT Ideas – The Improvisation School">
            <a:extLst>
              <a:ext uri="{FF2B5EF4-FFF2-40B4-BE49-F238E27FC236}">
                <a16:creationId xmlns:a16="http://schemas.microsoft.com/office/drawing/2014/main" id="{B57E92FC-B647-AB77-D802-5805CCD2B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77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E4C84-5314-8732-E2C7-EC2D40CA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atent Space in Deep Learning | Baeldung on Computer Science">
            <a:extLst>
              <a:ext uri="{FF2B5EF4-FFF2-40B4-BE49-F238E27FC236}">
                <a16:creationId xmlns:a16="http://schemas.microsoft.com/office/drawing/2014/main" id="{E772882A-195F-86C5-573E-201A092B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0" y="3612816"/>
            <a:ext cx="10783079" cy="32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204C8-B47D-C787-D050-39471A02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238317"/>
            <a:ext cx="11160125" cy="1116012"/>
          </a:xfrm>
        </p:spPr>
        <p:txBody>
          <a:bodyPr/>
          <a:lstStyle/>
          <a:p>
            <a:r>
              <a:rPr lang="en-US" dirty="0"/>
              <a:t>Latent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645180-6AFF-870C-F26F-1A4FE924082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BD608-DEC0-8698-4E1A-F14A68B9BEC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334485"/>
            <a:ext cx="11635410" cy="5034231"/>
          </a:xfrm>
        </p:spPr>
        <p:txBody>
          <a:bodyPr/>
          <a:lstStyle/>
          <a:p>
            <a:r>
              <a:rPr lang="en-US" sz="3200" b="1" dirty="0">
                <a:highlight>
                  <a:srgbClr val="FA6432"/>
                </a:highlight>
                <a:latin typeface="+mj-lt"/>
              </a:rPr>
              <a:t>Latent</a:t>
            </a:r>
            <a:r>
              <a:rPr lang="en-US" sz="3200" dirty="0">
                <a:latin typeface="+mj-lt"/>
              </a:rPr>
              <a:t>: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	something hidden. Present, but not directly observable.</a:t>
            </a:r>
          </a:p>
          <a:p>
            <a:endParaRPr lang="en-US" dirty="0">
              <a:latin typeface="+mj-lt"/>
            </a:endParaRPr>
          </a:p>
          <a:p>
            <a:r>
              <a:rPr lang="en-US" sz="3200" b="1" dirty="0">
                <a:highlight>
                  <a:srgbClr val="FA6432"/>
                </a:highlight>
                <a:latin typeface="+mj-lt"/>
              </a:rPr>
              <a:t>Latent space</a:t>
            </a:r>
            <a:r>
              <a:rPr lang="en-US" sz="3200" dirty="0">
                <a:latin typeface="+mj-lt"/>
              </a:rPr>
              <a:t>: </a:t>
            </a:r>
          </a:p>
          <a:p>
            <a:r>
              <a:rPr lang="en-US" sz="3200" dirty="0">
                <a:latin typeface="+mj-lt"/>
              </a:rPr>
              <a:t>	</a:t>
            </a:r>
            <a:r>
              <a:rPr lang="en-US" dirty="0">
                <a:latin typeface="+mj-lt"/>
              </a:rPr>
              <a:t>compressed encoding (representation) of data in multi-dimensional 	space</a:t>
            </a:r>
          </a:p>
        </p:txBody>
      </p:sp>
    </p:spTree>
    <p:extLst>
      <p:ext uri="{BB962C8B-B14F-4D97-AF65-F5344CB8AC3E}">
        <p14:creationId xmlns:p14="http://schemas.microsoft.com/office/powerpoint/2010/main" val="311808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2683-7FA7-D5F8-D737-F633B12E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6" y="0"/>
            <a:ext cx="11160125" cy="1116012"/>
          </a:xfrm>
        </p:spPr>
        <p:txBody>
          <a:bodyPr/>
          <a:lstStyle/>
          <a:p>
            <a:r>
              <a:rPr lang="en-US" dirty="0"/>
              <a:t>Encoding / Decoding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C4723-318D-D464-2169-978BE3493DC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17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A1B83-8638-9174-A5BA-E09FAAC526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958467"/>
            <a:ext cx="11160127" cy="5899533"/>
          </a:xfrm>
        </p:spPr>
        <p:txBody>
          <a:bodyPr/>
          <a:lstStyle/>
          <a:p>
            <a:r>
              <a:rPr lang="en-US" sz="3200" b="1" dirty="0">
                <a:highlight>
                  <a:srgbClr val="FA6432"/>
                </a:highlight>
                <a:latin typeface="+mj-lt"/>
              </a:rPr>
              <a:t>Encoding</a:t>
            </a:r>
            <a:r>
              <a:rPr lang="en-US" sz="3200" b="1" dirty="0">
                <a:latin typeface="+mj-lt"/>
              </a:rPr>
              <a:t>:</a:t>
            </a:r>
          </a:p>
          <a:p>
            <a:r>
              <a:rPr lang="en-US" dirty="0">
                <a:latin typeface="+mj-lt"/>
              </a:rPr>
              <a:t>	Learn how to compress data to most important latent features</a:t>
            </a:r>
          </a:p>
          <a:p>
            <a:endParaRPr lang="en-US" dirty="0">
              <a:latin typeface="+mj-lt"/>
            </a:endParaRPr>
          </a:p>
          <a:p>
            <a:r>
              <a:rPr lang="en-US" sz="3200" b="1" dirty="0">
                <a:highlight>
                  <a:srgbClr val="FA6432"/>
                </a:highlight>
                <a:latin typeface="+mj-lt"/>
              </a:rPr>
              <a:t>Decoding</a:t>
            </a:r>
            <a:r>
              <a:rPr lang="en-US" sz="3200" b="1" dirty="0">
                <a:latin typeface="+mj-lt"/>
              </a:rPr>
              <a:t>:</a:t>
            </a:r>
          </a:p>
          <a:p>
            <a:r>
              <a:rPr lang="en-US" dirty="0">
                <a:latin typeface="+mj-lt"/>
              </a:rPr>
              <a:t>	Learn how to decompress (or generate) from latent features to 	output data</a:t>
            </a:r>
          </a:p>
        </p:txBody>
      </p:sp>
      <p:pic>
        <p:nvPicPr>
          <p:cNvPr id="6" name="Picture 4" descr="Why are Autoencoders so Effective? — Saber HQ">
            <a:extLst>
              <a:ext uri="{FF2B5EF4-FFF2-40B4-BE49-F238E27FC236}">
                <a16:creationId xmlns:a16="http://schemas.microsoft.com/office/drawing/2014/main" id="{8E0095FC-759D-A1C4-5F2D-CFD42C3F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4754"/>
            <a:ext cx="6079744" cy="340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ATENT SPACE REPRESENTATION: A HANDS-ON TUTORIAL ON AUTOENCODERS USING  TENSORFLOW | by J. Rafid Siddiqui, PhD | Medium">
            <a:extLst>
              <a:ext uri="{FF2B5EF4-FFF2-40B4-BE49-F238E27FC236}">
                <a16:creationId xmlns:a16="http://schemas.microsoft.com/office/drawing/2014/main" id="{4F0F8BD3-5938-7DFC-1C73-74CDF1E2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48" y="3572221"/>
            <a:ext cx="5887665" cy="268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3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097E-7B43-D2E7-1616-D3FA7A17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 ML versus DL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3590D3-0B79-ED92-3ECB-5FC951EBB65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18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EC6EA-8365-84DD-E3B1-B1FBD33F603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Understand these 4 advanced concepts to sound like a machine learning  master in 2020 | Machine learning, Deep learning, Machine learning basics">
            <a:extLst>
              <a:ext uri="{FF2B5EF4-FFF2-40B4-BE49-F238E27FC236}">
                <a16:creationId xmlns:a16="http://schemas.microsoft.com/office/drawing/2014/main" id="{8F7962A7-C4B5-8CE7-1D0A-13A22C204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4342" r="6322" b="4939"/>
          <a:stretch/>
        </p:blipFill>
        <p:spPr bwMode="auto">
          <a:xfrm>
            <a:off x="1430204" y="1420431"/>
            <a:ext cx="9331590" cy="53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27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4F6D-E0C3-370B-06EC-B46802BA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made Deep Learning feasible?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ABC2B1-CA7B-2F18-F7F4-8239B277DCF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5C8A7-EECA-660D-46CB-50E88FB4DD5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ijdelijke aanduiding voor inhoud 5">
            <a:extLst>
              <a:ext uri="{FF2B5EF4-FFF2-40B4-BE49-F238E27FC236}">
                <a16:creationId xmlns:a16="http://schemas.microsoft.com/office/drawing/2014/main" id="{4FABA1DB-D3A1-8203-5981-4AA9E4837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9"/>
          <a:stretch/>
        </p:blipFill>
        <p:spPr>
          <a:xfrm>
            <a:off x="515936" y="1937458"/>
            <a:ext cx="7864235" cy="3762990"/>
          </a:xfrm>
          <a:prstGeom prst="rect">
            <a:avLst/>
          </a:prstGeom>
        </p:spPr>
      </p:pic>
      <p:pic>
        <p:nvPicPr>
          <p:cNvPr id="6" name="Picture 6" descr="Nvidia CUDA hardware acceleration | Nvidia, Logos, Logo design">
            <a:extLst>
              <a:ext uri="{FF2B5EF4-FFF2-40B4-BE49-F238E27FC236}">
                <a16:creationId xmlns:a16="http://schemas.microsoft.com/office/drawing/2014/main" id="{BC4E96B6-E478-F17D-982D-804568324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328" y="4866147"/>
            <a:ext cx="1885924" cy="11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rthamesh on Twitter: &quot;Experiences with #DeepLearning frameworks 😁 #PyTorch  #Tensorflow #keras #fastai #Python #rstats… &quot;">
            <a:extLst>
              <a:ext uri="{FF2B5EF4-FFF2-40B4-BE49-F238E27FC236}">
                <a16:creationId xmlns:a16="http://schemas.microsoft.com/office/drawing/2014/main" id="{A272379C-733F-68C7-0619-A44C8BA9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84" y="1628775"/>
            <a:ext cx="2904387" cy="290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95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0E66-A2A0-95E6-AD98-204D1385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60286"/>
            <a:ext cx="11160125" cy="1116012"/>
          </a:xfrm>
        </p:spPr>
        <p:txBody>
          <a:bodyPr/>
          <a:lstStyle/>
          <a:p>
            <a:r>
              <a:rPr lang="en-US" dirty="0"/>
              <a:t>5 V’s of Big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F5104F-8E4D-696C-27A4-237846A004B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</a:t>
            </a:fld>
            <a:endParaRPr lang="en-BE"/>
          </a:p>
        </p:txBody>
      </p:sp>
      <p:pic>
        <p:nvPicPr>
          <p:cNvPr id="5" name="Picture 2" descr="17 More Must-Know Data Science Interview Questions and Answers, Part 3 -  KDnuggets">
            <a:extLst>
              <a:ext uri="{FF2B5EF4-FFF2-40B4-BE49-F238E27FC236}">
                <a16:creationId xmlns:a16="http://schemas.microsoft.com/office/drawing/2014/main" id="{EF193487-F78B-9988-B9C2-FF7BC331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4" y="1276297"/>
            <a:ext cx="10389870" cy="54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013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992A-78D3-5D82-12EB-450E9865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Fastai / Pytorch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3A2F87-8FAD-780B-49DB-13B2779044D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46D87-2BA2-5417-EBF0-F8842841115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EA42D19-1FCB-3B4D-FF95-0A1055E4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05338"/>
            <a:ext cx="12192000" cy="45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3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048A-AD74-3DD9-793C-5BCB25C8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Neuron / (Linear)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50144-0407-D6ED-57B7-491570FFFF3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21</a:t>
            </a:fld>
            <a:endParaRPr lang="en-BE"/>
          </a:p>
        </p:txBody>
      </p:sp>
      <p:pic>
        <p:nvPicPr>
          <p:cNvPr id="5" name="Afbeelding 8">
            <a:extLst>
              <a:ext uri="{FF2B5EF4-FFF2-40B4-BE49-F238E27FC236}">
                <a16:creationId xmlns:a16="http://schemas.microsoft.com/office/drawing/2014/main" id="{309A2587-D091-332C-ECD3-AE860BB5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5" y="2468013"/>
            <a:ext cx="5366401" cy="2566900"/>
          </a:xfrm>
          <a:prstGeom prst="rect">
            <a:avLst/>
          </a:prstGeom>
        </p:spPr>
      </p:pic>
      <p:pic>
        <p:nvPicPr>
          <p:cNvPr id="6" name="Afbeelding 12">
            <a:extLst>
              <a:ext uri="{FF2B5EF4-FFF2-40B4-BE49-F238E27FC236}">
                <a16:creationId xmlns:a16="http://schemas.microsoft.com/office/drawing/2014/main" id="{B8AAAEC5-22EC-5B60-D10F-4DF348AF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17"/>
          <a:stretch/>
        </p:blipFill>
        <p:spPr>
          <a:xfrm>
            <a:off x="6803199" y="1628775"/>
            <a:ext cx="4872863" cy="2104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DB6EF1-AEB6-DFB2-9702-6DD8CE074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076" y="3941813"/>
            <a:ext cx="2745321" cy="937985"/>
          </a:xfrm>
          <a:prstGeom prst="rect">
            <a:avLst/>
          </a:prstGeom>
        </p:spPr>
      </p:pic>
      <p:pic>
        <p:nvPicPr>
          <p:cNvPr id="1028" name="Picture 4" descr="Dot Product - Formula, Examples | Dot Product of Two Vectors">
            <a:extLst>
              <a:ext uri="{FF2B5EF4-FFF2-40B4-BE49-F238E27FC236}">
                <a16:creationId xmlns:a16="http://schemas.microsoft.com/office/drawing/2014/main" id="{4FA1D14C-0D0B-B907-BF00-D3449C0AF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41"/>
          <a:stretch/>
        </p:blipFill>
        <p:spPr bwMode="auto">
          <a:xfrm>
            <a:off x="8320076" y="4924253"/>
            <a:ext cx="2169362" cy="19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338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E0DA-CA2E-6004-C5FE-E1F603ED5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Tensor Calculations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30182F-DF2A-0208-8387-B0B95903C83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0C37F-E9AC-75E2-3078-72C175C936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Neural networks: representation.">
            <a:extLst>
              <a:ext uri="{FF2B5EF4-FFF2-40B4-BE49-F238E27FC236}">
                <a16:creationId xmlns:a16="http://schemas.microsoft.com/office/drawing/2014/main" id="{78A29E74-451A-E188-810F-6C265ECA1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11" y="1371600"/>
            <a:ext cx="1059519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ep 21">
            <a:extLst>
              <a:ext uri="{FF2B5EF4-FFF2-40B4-BE49-F238E27FC236}">
                <a16:creationId xmlns:a16="http://schemas.microsoft.com/office/drawing/2014/main" id="{92504BC5-1199-A8A9-CE72-EE10AB7CEA6C}"/>
              </a:ext>
            </a:extLst>
          </p:cNvPr>
          <p:cNvGrpSpPr/>
          <p:nvPr/>
        </p:nvGrpSpPr>
        <p:grpSpPr>
          <a:xfrm>
            <a:off x="8125839" y="20765"/>
            <a:ext cx="4066161" cy="2148840"/>
            <a:chOff x="1983546" y="88644"/>
            <a:chExt cx="7061980" cy="4857908"/>
          </a:xfrm>
        </p:grpSpPr>
        <p:pic>
          <p:nvPicPr>
            <p:cNvPr id="8" name="Afbeelding 22">
              <a:extLst>
                <a:ext uri="{FF2B5EF4-FFF2-40B4-BE49-F238E27FC236}">
                  <a16:creationId xmlns:a16="http://schemas.microsoft.com/office/drawing/2014/main" id="{A8A9D1A4-1E08-730D-4F31-83E3454CE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023" r="18105"/>
            <a:stretch/>
          </p:blipFill>
          <p:spPr>
            <a:xfrm>
              <a:off x="2370827" y="88644"/>
              <a:ext cx="2686090" cy="2354600"/>
            </a:xfrm>
            <a:prstGeom prst="rect">
              <a:avLst/>
            </a:prstGeom>
          </p:spPr>
        </p:pic>
        <p:pic>
          <p:nvPicPr>
            <p:cNvPr id="9" name="Afbeelding 23">
              <a:extLst>
                <a:ext uri="{FF2B5EF4-FFF2-40B4-BE49-F238E27FC236}">
                  <a16:creationId xmlns:a16="http://schemas.microsoft.com/office/drawing/2014/main" id="{0C5DCD9C-52C5-8FDB-4191-8371F72E7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77" t="5878" r="7693" b="3321"/>
            <a:stretch/>
          </p:blipFill>
          <p:spPr>
            <a:xfrm>
              <a:off x="5331655" y="196948"/>
              <a:ext cx="3516923" cy="2137992"/>
            </a:xfrm>
            <a:prstGeom prst="rect">
              <a:avLst/>
            </a:prstGeom>
          </p:spPr>
        </p:pic>
        <p:pic>
          <p:nvPicPr>
            <p:cNvPr id="10" name="Afbeelding 24">
              <a:extLst>
                <a:ext uri="{FF2B5EF4-FFF2-40B4-BE49-F238E27FC236}">
                  <a16:creationId xmlns:a16="http://schemas.microsoft.com/office/drawing/2014/main" id="{6034BBDA-B110-E0D1-A816-0ABB297F3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31" t="5590" r="7379" b="4458"/>
            <a:stretch/>
          </p:blipFill>
          <p:spPr>
            <a:xfrm>
              <a:off x="1983546" y="2828518"/>
              <a:ext cx="3460652" cy="2118034"/>
            </a:xfrm>
            <a:prstGeom prst="rect">
              <a:avLst/>
            </a:prstGeom>
          </p:spPr>
        </p:pic>
        <p:pic>
          <p:nvPicPr>
            <p:cNvPr id="11" name="Afbeelding 25">
              <a:extLst>
                <a:ext uri="{FF2B5EF4-FFF2-40B4-BE49-F238E27FC236}">
                  <a16:creationId xmlns:a16="http://schemas.microsoft.com/office/drawing/2014/main" id="{6CD94545-7661-80F4-57A1-E5DF4652C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346" t="5377" r="4683" b="4670"/>
            <a:stretch/>
          </p:blipFill>
          <p:spPr>
            <a:xfrm>
              <a:off x="5430129" y="2808561"/>
              <a:ext cx="3615397" cy="2118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127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140B-79A4-BBE9-F638-E1D0D461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Functions: </a:t>
            </a:r>
            <a:r>
              <a:rPr lang="en-US" sz="3600"/>
              <a:t>adding non-linearity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AB23C-B03F-6C9C-AB9C-12B09D180AD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786A3-D4C8-26F2-0C04-0CC66F1C79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E81492D8-CCAA-994E-205F-DB0BE9E17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35" r="1212"/>
          <a:stretch/>
        </p:blipFill>
        <p:spPr>
          <a:xfrm>
            <a:off x="8952" y="2130718"/>
            <a:ext cx="4601717" cy="2596564"/>
          </a:xfrm>
          <a:prstGeom prst="rect">
            <a:avLst/>
          </a:prstGeom>
        </p:spPr>
      </p:pic>
      <p:pic>
        <p:nvPicPr>
          <p:cNvPr id="6" name="Tijdelijke aanduiding voor inhoud 8">
            <a:extLst>
              <a:ext uri="{FF2B5EF4-FFF2-40B4-BE49-F238E27FC236}">
                <a16:creationId xmlns:a16="http://schemas.microsoft.com/office/drawing/2014/main" id="{AF9E2C8C-D48A-FC4B-826A-92BCDFF960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8" t="18866" r="9732" b="53463"/>
          <a:stretch/>
        </p:blipFill>
        <p:spPr>
          <a:xfrm>
            <a:off x="5501959" y="2130718"/>
            <a:ext cx="6549390" cy="1225151"/>
          </a:xfrm>
          <a:prstGeom prst="rect">
            <a:avLst/>
          </a:prstGeom>
        </p:spPr>
      </p:pic>
      <p:pic>
        <p:nvPicPr>
          <p:cNvPr id="7" name="Afbeelding 12">
            <a:extLst>
              <a:ext uri="{FF2B5EF4-FFF2-40B4-BE49-F238E27FC236}">
                <a16:creationId xmlns:a16="http://schemas.microsoft.com/office/drawing/2014/main" id="{5A8EEEE1-5D3F-2991-4C33-720D4039AE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6" t="3627" r="7093" b="8174"/>
          <a:stretch/>
        </p:blipFill>
        <p:spPr>
          <a:xfrm>
            <a:off x="6965327" y="4285328"/>
            <a:ext cx="3096344" cy="226825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A1D9A50-93DB-F64B-F2DD-97F3A49E008E}"/>
              </a:ext>
            </a:extLst>
          </p:cNvPr>
          <p:cNvSpPr/>
          <p:nvPr/>
        </p:nvSpPr>
        <p:spPr>
          <a:xfrm>
            <a:off x="3943350" y="3305563"/>
            <a:ext cx="1405890" cy="64798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D71B39-47BE-690E-9A5C-0DA045156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063" y="3272659"/>
            <a:ext cx="2958608" cy="99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31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5159-1205-DEFD-877C-3FA2426F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Function: Active Region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78FB8E-CE8F-069E-B530-8726841FD78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24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F3E2D-3BAE-0A3D-596B-122BE255F4F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12">
            <a:extLst>
              <a:ext uri="{FF2B5EF4-FFF2-40B4-BE49-F238E27FC236}">
                <a16:creationId xmlns:a16="http://schemas.microsoft.com/office/drawing/2014/main" id="{07BD3A40-E9BD-115D-3FDF-553E88535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6" t="17270" r="7513" b="8174"/>
          <a:stretch/>
        </p:blipFill>
        <p:spPr>
          <a:xfrm>
            <a:off x="148856" y="2873976"/>
            <a:ext cx="3897262" cy="2424987"/>
          </a:xfrm>
          <a:prstGeom prst="rect">
            <a:avLst/>
          </a:prstGeom>
        </p:spPr>
      </p:pic>
      <p:pic>
        <p:nvPicPr>
          <p:cNvPr id="6" name="Afbeelding 12">
            <a:extLst>
              <a:ext uri="{FF2B5EF4-FFF2-40B4-BE49-F238E27FC236}">
                <a16:creationId xmlns:a16="http://schemas.microsoft.com/office/drawing/2014/main" id="{6D69B0EC-B7B3-6CB9-1220-106D731F0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186915"/>
            <a:ext cx="6785343" cy="379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4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AE9D-2D9A-0DCD-A97E-4E94CDE0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Naïve, Fully Connected (FCN), Dense, Feedforward Network, aka </a:t>
            </a:r>
            <a:r>
              <a:rPr lang="en-US" sz="3200">
                <a:highlight>
                  <a:srgbClr val="FFFF00"/>
                </a:highlight>
              </a:rPr>
              <a:t>Multi-Layer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C400F-D6D0-C22C-F71D-18F7FF9CD0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726E7-DEC3-B5EE-921B-7A7F53F8091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10">
            <a:extLst>
              <a:ext uri="{FF2B5EF4-FFF2-40B4-BE49-F238E27FC236}">
                <a16:creationId xmlns:a16="http://schemas.microsoft.com/office/drawing/2014/main" id="{13AC866F-A99E-B996-1E31-AC7CAE5A8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69"/>
          <a:stretch/>
        </p:blipFill>
        <p:spPr>
          <a:xfrm>
            <a:off x="645289" y="1453806"/>
            <a:ext cx="11030773" cy="51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6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693B4-A89F-4169-F51F-0CA4CA4B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Approximator</a:t>
            </a:r>
            <a:br>
              <a:rPr lang="en-US"/>
            </a:br>
            <a:r>
              <a:rPr lang="en-US" sz="2000"/>
              <a:t>(one hidden layer is theoretically enough)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FF692D-A01E-2C1B-29FA-24273265E5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68D2C-4792-45A7-8493-7D32E444AFE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93407" y="2141537"/>
            <a:ext cx="4982655" cy="4716463"/>
          </a:xfrm>
        </p:spPr>
        <p:txBody>
          <a:bodyPr/>
          <a:lstStyle/>
          <a:p>
            <a:pPr marL="0" indent="0">
              <a:buNone/>
            </a:pPr>
            <a:r>
              <a:rPr lang="en-BE" sz="2400" b="1"/>
              <a:t>Theory</a:t>
            </a:r>
            <a:r>
              <a:rPr lang="en-BE" sz="2400"/>
              <a:t>: 1 hidden (very wide) layer </a:t>
            </a:r>
            <a:br>
              <a:rPr lang="en-BE" sz="2400"/>
            </a:br>
            <a:r>
              <a:rPr lang="en-BE" sz="2400"/>
              <a:t>with non-linear activations is enough to solve any problem.</a:t>
            </a:r>
          </a:p>
          <a:p>
            <a:endParaRPr lang="en-BE" sz="2400"/>
          </a:p>
          <a:p>
            <a:pPr marL="0" indent="0">
              <a:buNone/>
            </a:pPr>
            <a:r>
              <a:rPr lang="en-BE" sz="2400" b="1"/>
              <a:t>Practice:</a:t>
            </a:r>
          </a:p>
          <a:p>
            <a:pPr marL="342900" indent="-342900">
              <a:buFontTx/>
              <a:buChar char="-"/>
            </a:pPr>
            <a:r>
              <a:rPr lang="en-BE" sz="2400"/>
              <a:t>Computationally </a:t>
            </a:r>
            <a:r>
              <a:rPr lang="en-BE" sz="2400" i="1"/>
              <a:t>very</a:t>
            </a:r>
            <a:r>
              <a:rPr lang="en-BE" sz="2400"/>
              <a:t> hard</a:t>
            </a:r>
          </a:p>
          <a:p>
            <a:pPr marL="342900" indent="-342900">
              <a:buFontTx/>
              <a:buChar char="-"/>
            </a:pPr>
            <a:r>
              <a:rPr lang="en-BE" sz="2400"/>
              <a:t>Does not generalize well to unseen data</a:t>
            </a:r>
          </a:p>
          <a:p>
            <a:pPr marL="342900" indent="-342900">
              <a:buFontTx/>
              <a:buChar char="-"/>
            </a:pPr>
            <a:endParaRPr lang="en-BE" sz="2400"/>
          </a:p>
          <a:p>
            <a:pPr marL="0" indent="0">
              <a:buNone/>
            </a:pPr>
            <a:r>
              <a:rPr lang="en-BE" sz="2400" b="1"/>
              <a:t>Enter</a:t>
            </a:r>
            <a:r>
              <a:rPr lang="en-BE" sz="2400"/>
              <a:t> deep learning = many hidden layers.</a:t>
            </a:r>
          </a:p>
          <a:p>
            <a:pPr marL="0" indent="0">
              <a:buNone/>
            </a:pPr>
            <a:r>
              <a:rPr lang="en-BE" sz="2400"/>
              <a:t>Made feasible by GPUs and better techniques.</a:t>
            </a:r>
          </a:p>
          <a:p>
            <a:endParaRPr lang="en-US"/>
          </a:p>
        </p:txBody>
      </p:sp>
      <p:pic>
        <p:nvPicPr>
          <p:cNvPr id="5" name="Picture 4" descr="Afbeeldingsresultaat voor universal approximator">
            <a:extLst>
              <a:ext uri="{FF2B5EF4-FFF2-40B4-BE49-F238E27FC236}">
                <a16:creationId xmlns:a16="http://schemas.microsoft.com/office/drawing/2014/main" id="{40B1AE69-6985-6328-1D5B-526EB3CF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87" y="0"/>
            <a:ext cx="3300870" cy="188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derstand Universal Approximation Theorem with Code | by Tim Lim | Towards  Data Science">
            <a:extLst>
              <a:ext uri="{FF2B5EF4-FFF2-40B4-BE49-F238E27FC236}">
                <a16:creationId xmlns:a16="http://schemas.microsoft.com/office/drawing/2014/main" id="{EB531754-2999-0687-3EF2-93AA4A30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50" y="1729214"/>
            <a:ext cx="4982655" cy="47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201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2E83-0D17-8EBE-EC40-25383018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Layers of a Deep Learning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531B2-E8E1-88D2-D58E-194317BD787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27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0201C-98A9-92A3-CAFB-0545691975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27A9E85C-B439-947C-7DCB-ACAB88C2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2" y="2004766"/>
            <a:ext cx="4466030" cy="2507005"/>
          </a:xfrm>
          <a:prstGeom prst="rect">
            <a:avLst/>
          </a:prstGeom>
        </p:spPr>
      </p:pic>
      <p:pic>
        <p:nvPicPr>
          <p:cNvPr id="6" name="Afbeelding 8">
            <a:extLst>
              <a:ext uri="{FF2B5EF4-FFF2-40B4-BE49-F238E27FC236}">
                <a16:creationId xmlns:a16="http://schemas.microsoft.com/office/drawing/2014/main" id="{BE21725A-993E-A1AC-75EB-180B411B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38" y="2496636"/>
            <a:ext cx="6537572" cy="3677384"/>
          </a:xfrm>
          <a:prstGeom prst="rect">
            <a:avLst/>
          </a:prstGeom>
        </p:spPr>
      </p:pic>
      <p:pic>
        <p:nvPicPr>
          <p:cNvPr id="7" name="Afbeelding 10">
            <a:extLst>
              <a:ext uri="{FF2B5EF4-FFF2-40B4-BE49-F238E27FC236}">
                <a16:creationId xmlns:a16="http://schemas.microsoft.com/office/drawing/2014/main" id="{01B77471-E6E2-A8D2-C3CD-651A07C3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10" y="4288978"/>
            <a:ext cx="4258622" cy="23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17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DCB0-47B3-6B93-F5C8-18DEE42F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Cycle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D47BD-08A8-C97D-E1D3-5BB202E91A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28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92A4E-8F78-F350-E374-557A2FBDA5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06D9FE04-2386-8A1F-F704-7AF93775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90" y="1732908"/>
            <a:ext cx="4198513" cy="2356834"/>
          </a:xfrm>
          <a:prstGeom prst="rect">
            <a:avLst/>
          </a:prstGeom>
        </p:spPr>
      </p:pic>
      <p:pic>
        <p:nvPicPr>
          <p:cNvPr id="6" name="Afbeelding 3">
            <a:extLst>
              <a:ext uri="{FF2B5EF4-FFF2-40B4-BE49-F238E27FC236}">
                <a16:creationId xmlns:a16="http://schemas.microsoft.com/office/drawing/2014/main" id="{B6588B8B-1C73-F240-2AE5-C887A3C6E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58" y="3918955"/>
            <a:ext cx="4412710" cy="2470672"/>
          </a:xfrm>
          <a:prstGeom prst="rect">
            <a:avLst/>
          </a:prstGeom>
        </p:spPr>
      </p:pic>
      <p:pic>
        <p:nvPicPr>
          <p:cNvPr id="7" name="Picture 4" descr="Afbeeldingsresultaat voor mse loss">
            <a:extLst>
              <a:ext uri="{FF2B5EF4-FFF2-40B4-BE49-F238E27FC236}">
                <a16:creationId xmlns:a16="http://schemas.microsoft.com/office/drawing/2014/main" id="{6B166660-9418-5C15-C571-8AC785D87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063" y="2253602"/>
            <a:ext cx="1663727" cy="163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2">
            <a:extLst>
              <a:ext uri="{FF2B5EF4-FFF2-40B4-BE49-F238E27FC236}">
                <a16:creationId xmlns:a16="http://schemas.microsoft.com/office/drawing/2014/main" id="{77C990F2-79F8-4B5E-253B-964D4C5CE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904" y="1844463"/>
            <a:ext cx="3613328" cy="202309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AB2EEBD-7CC8-E526-48A5-D1EFFFDB29AF}"/>
              </a:ext>
            </a:extLst>
          </p:cNvPr>
          <p:cNvSpPr/>
          <p:nvPr/>
        </p:nvSpPr>
        <p:spPr>
          <a:xfrm>
            <a:off x="4494790" y="2856012"/>
            <a:ext cx="660273" cy="257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1BD520A-C71A-BEF8-E06E-7CF694B4EBE4}"/>
              </a:ext>
            </a:extLst>
          </p:cNvPr>
          <p:cNvSpPr/>
          <p:nvPr/>
        </p:nvSpPr>
        <p:spPr>
          <a:xfrm>
            <a:off x="7114409" y="2889013"/>
            <a:ext cx="660273" cy="257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CE2BC91D-13C9-09F8-0350-014B35D3BDEB}"/>
              </a:ext>
            </a:extLst>
          </p:cNvPr>
          <p:cNvSpPr/>
          <p:nvPr/>
        </p:nvSpPr>
        <p:spPr>
          <a:xfrm rot="6210434">
            <a:off x="10049747" y="4427075"/>
            <a:ext cx="2004415" cy="9013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8574F1-CE67-9185-FA96-CA6ABE3BB04B}"/>
              </a:ext>
            </a:extLst>
          </p:cNvPr>
          <p:cNvSpPr/>
          <p:nvPr/>
        </p:nvSpPr>
        <p:spPr>
          <a:xfrm>
            <a:off x="128972" y="1404668"/>
            <a:ext cx="1561606" cy="1451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u="sng" dirty="0"/>
              <a:t>Step1</a:t>
            </a:r>
            <a:r>
              <a:rPr lang="nl-BE" dirty="0"/>
              <a:t> Forward Pass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6CBB1B-08B1-E671-6FDF-4FE44E4097D3}"/>
              </a:ext>
            </a:extLst>
          </p:cNvPr>
          <p:cNvSpPr/>
          <p:nvPr/>
        </p:nvSpPr>
        <p:spPr>
          <a:xfrm>
            <a:off x="6095999" y="1399063"/>
            <a:ext cx="1561606" cy="1451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u="sng" dirty="0"/>
              <a:t>Step2</a:t>
            </a:r>
            <a:r>
              <a:rPr lang="nl-BE" dirty="0"/>
              <a:t> </a:t>
            </a:r>
            <a:r>
              <a:rPr lang="nl-BE" dirty="0" err="1"/>
              <a:t>Loss</a:t>
            </a:r>
            <a:r>
              <a:rPr lang="nl-BE" dirty="0"/>
              <a:t> </a:t>
            </a:r>
            <a:r>
              <a:rPr lang="nl-BE" dirty="0" err="1"/>
              <a:t>Function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71CDF6-5343-A0BF-A7E2-1EAA7FBCB86B}"/>
              </a:ext>
            </a:extLst>
          </p:cNvPr>
          <p:cNvSpPr/>
          <p:nvPr/>
        </p:nvSpPr>
        <p:spPr>
          <a:xfrm>
            <a:off x="10596848" y="1393753"/>
            <a:ext cx="1561606" cy="1451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u="sng" dirty="0"/>
              <a:t>Step3</a:t>
            </a:r>
            <a:r>
              <a:rPr lang="nl-BE" dirty="0"/>
              <a:t> </a:t>
            </a:r>
            <a:r>
              <a:rPr lang="nl-BE" dirty="0" err="1"/>
              <a:t>Optimize</a:t>
            </a:r>
            <a:r>
              <a:rPr lang="nl-BE" dirty="0"/>
              <a:t> </a:t>
            </a:r>
            <a:r>
              <a:rPr lang="nl-BE" dirty="0" err="1"/>
              <a:t>weights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D02207-1FF2-178F-1021-1F04FF04D6CE}"/>
              </a:ext>
            </a:extLst>
          </p:cNvPr>
          <p:cNvSpPr/>
          <p:nvPr/>
        </p:nvSpPr>
        <p:spPr>
          <a:xfrm>
            <a:off x="4359976" y="5376081"/>
            <a:ext cx="1561606" cy="1451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u="sng" dirty="0"/>
              <a:t>Step4</a:t>
            </a:r>
            <a:r>
              <a:rPr lang="nl-BE" dirty="0"/>
              <a:t> </a:t>
            </a:r>
            <a:r>
              <a:rPr lang="nl-BE" sz="1600" dirty="0"/>
              <a:t>Back-</a:t>
            </a:r>
            <a:r>
              <a:rPr lang="nl-BE" sz="1600" dirty="0" err="1"/>
              <a:t>propagate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51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E6A2-988E-4386-D80A-283A3197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Epoch – Batch - Iteration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C5BA2-9C95-5ABB-A439-DE51CA4EF7A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8A01D-48DC-6F10-F586-ED66E97853B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74;p32">
            <a:extLst>
              <a:ext uri="{FF2B5EF4-FFF2-40B4-BE49-F238E27FC236}">
                <a16:creationId xmlns:a16="http://schemas.microsoft.com/office/drawing/2014/main" id="{5531D8A6-7B1E-B8A4-2EB8-CCB2E858C25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097" y="1898774"/>
            <a:ext cx="10824632" cy="4176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312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3518-8CCE-DBD1-1724-BC6C98F5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Horizontal (Out) – Vertical (Up)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6E6CC-E92F-E235-B0DF-A061D0B496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10580-8DC6-34B0-847B-DC05CEC0F39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orizontal and Vertical Scaling - WebAiry">
            <a:extLst>
              <a:ext uri="{FF2B5EF4-FFF2-40B4-BE49-F238E27FC236}">
                <a16:creationId xmlns:a16="http://schemas.microsoft.com/office/drawing/2014/main" id="{260A05E2-3745-E6D2-3B48-C8F1D42B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75"/>
            <a:ext cx="6953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134B86-7125-66EC-E801-1CA4F576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12" y="1420431"/>
            <a:ext cx="4133850" cy="552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71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D77A-B607-62B1-16AD-62C42339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Underfit – Overfit: use of validation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70FFF-2D80-2B2C-3E59-F2DB6BF9389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8DF4-3773-FD3C-4BDC-07E4BAF1AA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ow to get a grip on Cross Validations | by Shruti Tanwar |  freeCodeCamp.org | Medium">
            <a:extLst>
              <a:ext uri="{FF2B5EF4-FFF2-40B4-BE49-F238E27FC236}">
                <a16:creationId xmlns:a16="http://schemas.microsoft.com/office/drawing/2014/main" id="{370B82EB-3439-5326-63D9-76DEEE41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1704675"/>
            <a:ext cx="6557964" cy="515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eural Network Train-Validate-Test Stopping -- Visual Studio Magazine">
            <a:extLst>
              <a:ext uri="{FF2B5EF4-FFF2-40B4-BE49-F238E27FC236}">
                <a16:creationId xmlns:a16="http://schemas.microsoft.com/office/drawing/2014/main" id="{215ED34C-C8DF-3051-6CD9-BF4A960A1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r="4080"/>
          <a:stretch/>
        </p:blipFill>
        <p:spPr bwMode="auto">
          <a:xfrm>
            <a:off x="6705600" y="2400300"/>
            <a:ext cx="5262563" cy="363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75;p32">
            <a:extLst>
              <a:ext uri="{FF2B5EF4-FFF2-40B4-BE49-F238E27FC236}">
                <a16:creationId xmlns:a16="http://schemas.microsoft.com/office/drawing/2014/main" id="{1F9D9CB1-86DE-0F64-12DC-A0D2E06905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960" y="1704675"/>
            <a:ext cx="4113278" cy="1698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561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3AEC-80C2-5A11-933C-D3AC6D21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training: inference (predict)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DA55C-EDB1-08F6-98A1-6FF3B26BCE0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31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8469D-ECA0-CA7D-CCA2-397D89DAFE9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A2279FD7-B1AB-DF92-63E9-A9DB22DBE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53"/>
          <a:stretch/>
        </p:blipFill>
        <p:spPr>
          <a:xfrm>
            <a:off x="1317698" y="1826766"/>
            <a:ext cx="9556601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41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509D4-06FC-A9A0-2D01-7DDFFF6041A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99A3D-8604-D6AB-71E9-DEEB1955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7" t="5500" r="5723" b="5677"/>
          <a:stretch/>
        </p:blipFill>
        <p:spPr>
          <a:xfrm>
            <a:off x="3341370" y="1116012"/>
            <a:ext cx="5509260" cy="5560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073AE-CA66-04B4-B0F3-D425130B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474" y="45720"/>
            <a:ext cx="8616633" cy="1116012"/>
          </a:xfrm>
        </p:spPr>
        <p:txBody>
          <a:bodyPr/>
          <a:lstStyle/>
          <a:p>
            <a:r>
              <a:rPr lang="en-US" sz="720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00207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880FC-8F0B-B501-1662-D93948F7367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33</a:t>
            </a:fld>
            <a:endParaRPr lang="en-BE"/>
          </a:p>
        </p:txBody>
      </p:sp>
      <p:pic>
        <p:nvPicPr>
          <p:cNvPr id="4" name="Google Shape;206;p37">
            <a:extLst>
              <a:ext uri="{FF2B5EF4-FFF2-40B4-BE49-F238E27FC236}">
                <a16:creationId xmlns:a16="http://schemas.microsoft.com/office/drawing/2014/main" id="{1CA8BD7C-AFB7-716F-2E50-0D70BA2C7E13}"/>
              </a:ext>
            </a:extLst>
          </p:cNvPr>
          <p:cNvPicPr preferRelativeResize="0">
            <a:picLocks noGrp="1"/>
          </p:cNvPicPr>
          <p:nvPr>
            <p:ph type="media" sz="quarter" idx="2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938" y="1623060"/>
            <a:ext cx="11160124" cy="44234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7B2616-6D20-DDAF-9F76-979A281DCC49}"/>
              </a:ext>
            </a:extLst>
          </p:cNvPr>
          <p:cNvSpPr txBox="1">
            <a:spLocks/>
          </p:cNvSpPr>
          <p:nvPr/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885051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016A-DF34-59D9-F694-31E0BEF9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8C790-9F93-C6C1-251C-89DB33EAA66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34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B1621-2876-A401-061A-1E544FFA39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211;p38">
            <a:extLst>
              <a:ext uri="{FF2B5EF4-FFF2-40B4-BE49-F238E27FC236}">
                <a16:creationId xmlns:a16="http://schemas.microsoft.com/office/drawing/2014/main" id="{39E3F45C-31B2-84AC-0DED-E00B4C0C09B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299" y="1875010"/>
            <a:ext cx="4356745" cy="197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9">
            <a:extLst>
              <a:ext uri="{FF2B5EF4-FFF2-40B4-BE49-F238E27FC236}">
                <a16:creationId xmlns:a16="http://schemas.microsoft.com/office/drawing/2014/main" id="{020E4240-3858-E461-7151-21A57EA77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117" y="1806466"/>
            <a:ext cx="6143693" cy="2141516"/>
          </a:xfrm>
          <a:prstGeom prst="rect">
            <a:avLst/>
          </a:prstGeom>
        </p:spPr>
      </p:pic>
      <p:pic>
        <p:nvPicPr>
          <p:cNvPr id="7" name="Google Shape;225;p40">
            <a:extLst>
              <a:ext uri="{FF2B5EF4-FFF2-40B4-BE49-F238E27FC236}">
                <a16:creationId xmlns:a16="http://schemas.microsoft.com/office/drawing/2014/main" id="{A61A351B-2DD0-323F-6B61-1CD62BDCE5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4771" r="31637" b="45518"/>
          <a:stretch/>
        </p:blipFill>
        <p:spPr>
          <a:xfrm>
            <a:off x="1832670" y="4553812"/>
            <a:ext cx="5376566" cy="135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6;p40">
            <a:extLst>
              <a:ext uri="{FF2B5EF4-FFF2-40B4-BE49-F238E27FC236}">
                <a16:creationId xmlns:a16="http://schemas.microsoft.com/office/drawing/2014/main" id="{8967A985-EE2E-887C-2353-0EEF958542F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2983" y="3591095"/>
            <a:ext cx="2512980" cy="221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BBC SPORT | Boxing | Boxing by the weights">
            <a:extLst>
              <a:ext uri="{FF2B5EF4-FFF2-40B4-BE49-F238E27FC236}">
                <a16:creationId xmlns:a16="http://schemas.microsoft.com/office/drawing/2014/main" id="{1F9A8B38-7789-CAA2-3377-207058B92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46" y="5337720"/>
            <a:ext cx="2633501" cy="91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11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7009-A193-4911-1550-1AB1F4EA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Normalize - Standardize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74EBC-C09C-F3F0-329A-55A82800D60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3F12A-1C36-7E37-C606-F419A0E16FB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6" descr="3 Outlier Antonyms. Full list of opposite words of outlier.">
            <a:extLst>
              <a:ext uri="{FF2B5EF4-FFF2-40B4-BE49-F238E27FC236}">
                <a16:creationId xmlns:a16="http://schemas.microsoft.com/office/drawing/2014/main" id="{3E4FBFBB-321F-C0C7-5EC9-336991166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0" b="8421"/>
          <a:stretch/>
        </p:blipFill>
        <p:spPr bwMode="auto">
          <a:xfrm>
            <a:off x="1847527" y="5298678"/>
            <a:ext cx="1947751" cy="101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46;p43">
            <a:extLst>
              <a:ext uri="{FF2B5EF4-FFF2-40B4-BE49-F238E27FC236}">
                <a16:creationId xmlns:a16="http://schemas.microsoft.com/office/drawing/2014/main" id="{5C7D27C2-A9A3-611C-283B-DD875D8A15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1199" t="14770"/>
          <a:stretch/>
        </p:blipFill>
        <p:spPr>
          <a:xfrm>
            <a:off x="3120178" y="1628775"/>
            <a:ext cx="1800200" cy="22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2;p41">
            <a:extLst>
              <a:ext uri="{FF2B5EF4-FFF2-40B4-BE49-F238E27FC236}">
                <a16:creationId xmlns:a16="http://schemas.microsoft.com/office/drawing/2014/main" id="{A0B94F31-8FB9-9060-9F57-AD63154F86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36" y="1786401"/>
            <a:ext cx="2633501" cy="178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3;p41">
            <a:extLst>
              <a:ext uri="{FF2B5EF4-FFF2-40B4-BE49-F238E27FC236}">
                <a16:creationId xmlns:a16="http://schemas.microsoft.com/office/drawing/2014/main" id="{4C7C667F-6FEF-6649-5103-CFEA0679B7D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578" t="33595" r="49778" b="17502"/>
          <a:stretch/>
        </p:blipFill>
        <p:spPr>
          <a:xfrm>
            <a:off x="319023" y="3751432"/>
            <a:ext cx="2234126" cy="154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7;p43">
            <a:extLst>
              <a:ext uri="{FF2B5EF4-FFF2-40B4-BE49-F238E27FC236}">
                <a16:creationId xmlns:a16="http://schemas.microsoft.com/office/drawing/2014/main" id="{7E7E0227-E024-59AD-BD87-F162E65BC0B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756"/>
          <a:stretch/>
        </p:blipFill>
        <p:spPr>
          <a:xfrm>
            <a:off x="2752837" y="3804497"/>
            <a:ext cx="2633501" cy="143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0;p45">
            <a:extLst>
              <a:ext uri="{FF2B5EF4-FFF2-40B4-BE49-F238E27FC236}">
                <a16:creationId xmlns:a16="http://schemas.microsoft.com/office/drawing/2014/main" id="{18B9B34E-5680-491F-6BBB-33261E3337B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10170"/>
          <a:stretch/>
        </p:blipFill>
        <p:spPr>
          <a:xfrm>
            <a:off x="5407055" y="1786401"/>
            <a:ext cx="6784945" cy="4281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0884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880FC-8F0B-B501-1662-D93948F7367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B2616-6D20-DDAF-9F76-979A281DCC49}"/>
              </a:ext>
            </a:extLst>
          </p:cNvPr>
          <p:cNvSpPr txBox="1">
            <a:spLocks/>
          </p:cNvSpPr>
          <p:nvPr/>
        </p:nvSpPr>
        <p:spPr>
          <a:xfrm>
            <a:off x="515936" y="441579"/>
            <a:ext cx="11160125" cy="11160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Forward Pass &amp; Loss calculation &amp; Backward pass</a:t>
            </a:r>
          </a:p>
        </p:txBody>
      </p:sp>
      <p:pic>
        <p:nvPicPr>
          <p:cNvPr id="7" name="Tijdelijke aanduiding voor media 6">
            <a:extLst>
              <a:ext uri="{FF2B5EF4-FFF2-40B4-BE49-F238E27FC236}">
                <a16:creationId xmlns:a16="http://schemas.microsoft.com/office/drawing/2014/main" id="{ED4A4C89-8298-3225-E231-8EB4E552128F}"/>
              </a:ext>
            </a:extLst>
          </p:cNvPr>
          <p:cNvPicPr>
            <a:picLocks noGrp="1" noChangeAspect="1"/>
          </p:cNvPicPr>
          <p:nvPr>
            <p:ph type="media" sz="quarter" idx="22"/>
          </p:nvPr>
        </p:nvPicPr>
        <p:blipFill rotWithShape="1">
          <a:blip r:embed="rId2"/>
          <a:srcRect t="22558"/>
          <a:stretch/>
        </p:blipFill>
        <p:spPr>
          <a:xfrm>
            <a:off x="515937" y="1420431"/>
            <a:ext cx="11160124" cy="48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67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C744-F63D-C6DC-88B3-EB61E417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88A78-2E92-280F-0FFD-9C7163D7138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37</a:t>
            </a:fld>
            <a:endParaRPr lang="en-BE"/>
          </a:p>
        </p:txBody>
      </p:sp>
      <p:pic>
        <p:nvPicPr>
          <p:cNvPr id="6" name="Picture 4" descr="Afbeeldingsresultaat voor mse loss">
            <a:extLst>
              <a:ext uri="{FF2B5EF4-FFF2-40B4-BE49-F238E27FC236}">
                <a16:creationId xmlns:a16="http://schemas.microsoft.com/office/drawing/2014/main" id="{90494DAC-B5A7-CE18-55AC-91E9DF3A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93" y="1520238"/>
            <a:ext cx="2727255" cy="26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fbeeldingsresultaat voor mse loss">
            <a:extLst>
              <a:ext uri="{FF2B5EF4-FFF2-40B4-BE49-F238E27FC236}">
                <a16:creationId xmlns:a16="http://schemas.microsoft.com/office/drawing/2014/main" id="{26D65742-3B07-25D6-A1AC-D2355A057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74" y="4276437"/>
            <a:ext cx="3199381" cy="140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15">
            <a:extLst>
              <a:ext uri="{FF2B5EF4-FFF2-40B4-BE49-F238E27FC236}">
                <a16:creationId xmlns:a16="http://schemas.microsoft.com/office/drawing/2014/main" id="{E5C17CDB-AC51-A247-9023-263E7401A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330" y="2979791"/>
            <a:ext cx="1163778" cy="1283534"/>
          </a:xfrm>
          <a:prstGeom prst="rect">
            <a:avLst/>
          </a:prstGeom>
        </p:spPr>
      </p:pic>
      <p:pic>
        <p:nvPicPr>
          <p:cNvPr id="9" name="Afbeelding 16">
            <a:extLst>
              <a:ext uri="{FF2B5EF4-FFF2-40B4-BE49-F238E27FC236}">
                <a16:creationId xmlns:a16="http://schemas.microsoft.com/office/drawing/2014/main" id="{00FA40AD-FC22-BA52-4F1C-09500E93D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673" y="2971617"/>
            <a:ext cx="1222202" cy="12506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E621BC-5B5E-5562-A503-5F8E7CCACA9D}"/>
              </a:ext>
            </a:extLst>
          </p:cNvPr>
          <p:cNvGrpSpPr/>
          <p:nvPr/>
        </p:nvGrpSpPr>
        <p:grpSpPr>
          <a:xfrm>
            <a:off x="6819059" y="1759287"/>
            <a:ext cx="5372941" cy="4135720"/>
            <a:chOff x="6819059" y="1759287"/>
            <a:chExt cx="5372941" cy="4135720"/>
          </a:xfrm>
        </p:grpSpPr>
        <p:pic>
          <p:nvPicPr>
            <p:cNvPr id="11" name="Afbeelding 17">
              <a:extLst>
                <a:ext uri="{FF2B5EF4-FFF2-40B4-BE49-F238E27FC236}">
                  <a16:creationId xmlns:a16="http://schemas.microsoft.com/office/drawing/2014/main" id="{81698680-B444-DA03-66DC-693E5D3B8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9059" y="3140022"/>
              <a:ext cx="5372941" cy="2754985"/>
            </a:xfrm>
            <a:prstGeom prst="rect">
              <a:avLst/>
            </a:prstGeom>
          </p:spPr>
        </p:pic>
        <p:pic>
          <p:nvPicPr>
            <p:cNvPr id="12" name="Picture 4" descr="Softmax Activation Function Explained | by Dario Radečić | Towards Data  Science">
              <a:extLst>
                <a:ext uri="{FF2B5EF4-FFF2-40B4-BE49-F238E27FC236}">
                  <a16:creationId xmlns:a16="http://schemas.microsoft.com/office/drawing/2014/main" id="{AE685BD1-CCE9-1AFB-AF4D-53360CB5A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9593" y="1759287"/>
              <a:ext cx="2623365" cy="1348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Pijl: omhoog/omlaag 19">
              <a:extLst>
                <a:ext uri="{FF2B5EF4-FFF2-40B4-BE49-F238E27FC236}">
                  <a16:creationId xmlns:a16="http://schemas.microsoft.com/office/drawing/2014/main" id="{D396892A-289A-49FF-2F7C-5D726AA89911}"/>
                </a:ext>
              </a:extLst>
            </p:cNvPr>
            <p:cNvSpPr/>
            <p:nvPr/>
          </p:nvSpPr>
          <p:spPr>
            <a:xfrm rot="1935735">
              <a:off x="9907028" y="3140022"/>
              <a:ext cx="288032" cy="96307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Pijl: links/rechts 20">
            <a:extLst>
              <a:ext uri="{FF2B5EF4-FFF2-40B4-BE49-F238E27FC236}">
                <a16:creationId xmlns:a16="http://schemas.microsoft.com/office/drawing/2014/main" id="{47837518-D37D-D5D2-D726-0F16974668C9}"/>
              </a:ext>
            </a:extLst>
          </p:cNvPr>
          <p:cNvSpPr/>
          <p:nvPr/>
        </p:nvSpPr>
        <p:spPr>
          <a:xfrm>
            <a:off x="4799856" y="3501008"/>
            <a:ext cx="675523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49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A2C3-F3BD-0772-524F-81C9F116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Backwards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C839D-00EE-AF9D-7A4D-F33B412ACB2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38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682C0-F467-DCD1-851D-46465D508FC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4D94E676-5D89-5F92-15D7-B361E0AC9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15"/>
          <a:stretch/>
        </p:blipFill>
        <p:spPr>
          <a:xfrm>
            <a:off x="84532" y="2132856"/>
            <a:ext cx="7871178" cy="3519215"/>
          </a:xfrm>
          <a:prstGeom prst="rect">
            <a:avLst/>
          </a:prstGeom>
        </p:spPr>
      </p:pic>
      <p:pic>
        <p:nvPicPr>
          <p:cNvPr id="6" name="Afbeelding 8">
            <a:extLst>
              <a:ext uri="{FF2B5EF4-FFF2-40B4-BE49-F238E27FC236}">
                <a16:creationId xmlns:a16="http://schemas.microsoft.com/office/drawing/2014/main" id="{BA69E0EC-88E0-49B7-C185-BED22AC35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1772816"/>
            <a:ext cx="6068164" cy="281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8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A961-D174-E45B-A2B1-28263328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 Weights (simplification)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59088-B94B-47BF-2B47-8410A494AA4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5A04A-C6F7-18D6-82E0-AAC7F7AE518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7A8608-1F74-4CEC-9720-F7933F03C3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715393"/>
            <a:ext cx="5904656" cy="44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60E3AA-D99A-2362-5FB8-BAF92AA60FC6}"/>
              </a:ext>
            </a:extLst>
          </p:cNvPr>
          <p:cNvGrpSpPr/>
          <p:nvPr/>
        </p:nvGrpSpPr>
        <p:grpSpPr>
          <a:xfrm>
            <a:off x="7489962" y="1628775"/>
            <a:ext cx="4248951" cy="3093709"/>
            <a:chOff x="7489962" y="1191382"/>
            <a:chExt cx="4248951" cy="3093709"/>
          </a:xfrm>
        </p:grpSpPr>
        <p:pic>
          <p:nvPicPr>
            <p:cNvPr id="7" name="Picture 2" descr="Backpropagation Step by Step">
              <a:extLst>
                <a:ext uri="{FF2B5EF4-FFF2-40B4-BE49-F238E27FC236}">
                  <a16:creationId xmlns:a16="http://schemas.microsoft.com/office/drawing/2014/main" id="{2A4989ED-FA11-DB31-D44D-8D0C4FDC4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9962" y="1191382"/>
              <a:ext cx="3943350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6704FC82-7051-F29D-7395-614F4B054AB3}"/>
                </a:ext>
              </a:extLst>
            </p:cNvPr>
            <p:cNvSpPr/>
            <p:nvPr/>
          </p:nvSpPr>
          <p:spPr>
            <a:xfrm>
              <a:off x="9408368" y="2060848"/>
              <a:ext cx="1584176" cy="8640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Rechte verbindingslijn met pijl 9">
              <a:extLst>
                <a:ext uri="{FF2B5EF4-FFF2-40B4-BE49-F238E27FC236}">
                  <a16:creationId xmlns:a16="http://schemas.microsoft.com/office/drawing/2014/main" id="{8266C162-7E1E-AC65-F853-ED11B7C7C907}"/>
                </a:ext>
              </a:extLst>
            </p:cNvPr>
            <p:cNvCxnSpPr/>
            <p:nvPr/>
          </p:nvCxnSpPr>
          <p:spPr>
            <a:xfrm>
              <a:off x="10344472" y="2924944"/>
              <a:ext cx="216024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kstvak 10">
              <a:extLst>
                <a:ext uri="{FF2B5EF4-FFF2-40B4-BE49-F238E27FC236}">
                  <a16:creationId xmlns:a16="http://schemas.microsoft.com/office/drawing/2014/main" id="{90DA7346-9E2B-22B7-ADAB-A65757B23FB6}"/>
                </a:ext>
              </a:extLst>
            </p:cNvPr>
            <p:cNvSpPr txBox="1"/>
            <p:nvPr/>
          </p:nvSpPr>
          <p:spPr>
            <a:xfrm flipH="1">
              <a:off x="10056440" y="3915759"/>
              <a:ext cx="1682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Step </a:t>
              </a:r>
              <a:r>
                <a:rPr lang="nl-BE" err="1"/>
                <a:t>size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679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BB4B-86EE-7DCD-03FE-431C87E7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6" y="225531"/>
            <a:ext cx="11415330" cy="1116012"/>
          </a:xfrm>
        </p:spPr>
        <p:txBody>
          <a:bodyPr/>
          <a:lstStyle/>
          <a:p>
            <a:r>
              <a:rPr lang="nl-BE" dirty="0"/>
              <a:t>Distributed Resources: ‘Manager’ </a:t>
            </a:r>
            <a:r>
              <a:rPr lang="nl-BE" dirty="0" err="1"/>
              <a:t>needed</a:t>
            </a:r>
            <a:br>
              <a:rPr lang="nl-BE" dirty="0"/>
            </a:br>
            <a:r>
              <a:rPr lang="nl-BE" dirty="0"/>
              <a:t>Reverse Proxy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756955-7F49-D59D-E198-B58BB88A3F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</a:t>
            </a:fld>
            <a:endParaRPr lang="en-BE"/>
          </a:p>
        </p:txBody>
      </p:sp>
      <p:pic>
        <p:nvPicPr>
          <p:cNvPr id="2052" name="Picture 4" descr="What is a Reverse Proxy: Everything You Need to Know">
            <a:extLst>
              <a:ext uri="{FF2B5EF4-FFF2-40B4-BE49-F238E27FC236}">
                <a16:creationId xmlns:a16="http://schemas.microsoft.com/office/drawing/2014/main" id="{CF811D3F-A2B5-3887-F365-F95070A0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5891" r="2721" b="8972"/>
          <a:stretch/>
        </p:blipFill>
        <p:spPr bwMode="auto">
          <a:xfrm>
            <a:off x="1259595" y="1542986"/>
            <a:ext cx="9672810" cy="520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21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F28D-29FF-5800-8BE9-FE257973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08311-CA2F-EC0B-3F44-1DEF016BA88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7C9F7-EBB0-529F-D266-F9F4F434C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gradient descent variants">
            <a:extLst>
              <a:ext uri="{FF2B5EF4-FFF2-40B4-BE49-F238E27FC236}">
                <a16:creationId xmlns:a16="http://schemas.microsoft.com/office/drawing/2014/main" id="{789D6302-6FDF-D421-C0CD-1C006CD85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72" y="1225487"/>
            <a:ext cx="8400256" cy="350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r_finder">
            <a:extLst>
              <a:ext uri="{FF2B5EF4-FFF2-40B4-BE49-F238E27FC236}">
                <a16:creationId xmlns:a16="http://schemas.microsoft.com/office/drawing/2014/main" id="{407E8D7A-2763-6964-10A3-853B9CA2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6" y="4576668"/>
            <a:ext cx="4510087" cy="2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oldilocks of learning rates">
            <a:extLst>
              <a:ext uri="{FF2B5EF4-FFF2-40B4-BE49-F238E27FC236}">
                <a16:creationId xmlns:a16="http://schemas.microsoft.com/office/drawing/2014/main" id="{B3838EB3-D563-BC82-D405-23BFFB68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524368"/>
            <a:ext cx="5817323" cy="225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400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880FC-8F0B-B501-1662-D93948F7367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B2616-6D20-DDAF-9F76-979A281DCC49}"/>
              </a:ext>
            </a:extLst>
          </p:cNvPr>
          <p:cNvSpPr txBox="1">
            <a:spLocks/>
          </p:cNvSpPr>
          <p:nvPr/>
        </p:nvSpPr>
        <p:spPr>
          <a:xfrm>
            <a:off x="515936" y="441579"/>
            <a:ext cx="11160125" cy="11160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Challenge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>
              <a:solidFill>
                <a:srgbClr val="FFFFFF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Local Minima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srgbClr val="FFFFFF"/>
                </a:solidFill>
              </a:rPr>
              <a:t>‘I’m stuck!’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6" name="Picture 2" descr="I'M STUCK AND I HAVE TO PEE!... now I'm just stuck : TheSimpsons">
            <a:extLst>
              <a:ext uri="{FF2B5EF4-FFF2-40B4-BE49-F238E27FC236}">
                <a16:creationId xmlns:a16="http://schemas.microsoft.com/office/drawing/2014/main" id="{BF123559-AD88-1A0E-E726-1B6ADB9B613F}"/>
              </a:ext>
            </a:extLst>
          </p:cNvPr>
          <p:cNvPicPr>
            <a:picLocks noGrp="1" noChangeAspect="1" noChangeArrowheads="1"/>
          </p:cNvPicPr>
          <p:nvPr>
            <p:ph type="media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t="6951" r="5113" b="1558"/>
          <a:stretch/>
        </p:blipFill>
        <p:spPr bwMode="auto">
          <a:xfrm>
            <a:off x="3535032" y="3702677"/>
            <a:ext cx="5121932" cy="30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60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36C8-B2BA-C11C-3587-535680D5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Stuck in Local Minima</a:t>
            </a:r>
            <a:br>
              <a:rPr lang="en-US"/>
            </a:br>
            <a:r>
              <a:rPr lang="en-US" sz="2400"/>
              <a:t>(of the loss function)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48EEE1-B47E-DC38-B2B7-CA8B143C41A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C53E0-7F31-9474-DA06-C39FFFCC6F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cal &amp; Global Minima Explained with Examples - Data Analytics">
            <a:extLst>
              <a:ext uri="{FF2B5EF4-FFF2-40B4-BE49-F238E27FC236}">
                <a16:creationId xmlns:a16="http://schemas.microsoft.com/office/drawing/2014/main" id="{06C99E80-C421-E994-1A51-F14F16E4E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55" y="1564480"/>
            <a:ext cx="9163494" cy="519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734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59C9-4569-F511-BE5F-E8D57418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Landscapes: theory versus reality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7B45C6-7FD2-809F-5222-2A2F3A21C8F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43765-167B-7DD8-C741-2209B76A8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50" y="2051710"/>
            <a:ext cx="4881547" cy="37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413B0C3-4876-47D6-AF95-7B571F519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44" y="1822633"/>
            <a:ext cx="5534422" cy="442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87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3DB9-EE26-4A27-5CA1-057247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Minima &amp; Saddle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B4393-0DF8-180F-C9BB-6290A435E53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44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F7AD2-0B5F-DC0C-9D95-C35A9844A4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challenges-1">
            <a:extLst>
              <a:ext uri="{FF2B5EF4-FFF2-40B4-BE49-F238E27FC236}">
                <a16:creationId xmlns:a16="http://schemas.microsoft.com/office/drawing/2014/main" id="{4E7C1CE5-9879-656C-9B33-5EED30993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646984"/>
            <a:ext cx="5123148" cy="381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ddle">
            <a:extLst>
              <a:ext uri="{FF2B5EF4-FFF2-40B4-BE49-F238E27FC236}">
                <a16:creationId xmlns:a16="http://schemas.microsoft.com/office/drawing/2014/main" id="{426BE73F-1D8B-5312-01F0-93BB0831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60" y="2158566"/>
            <a:ext cx="5600501" cy="279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250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AA4E-1864-B875-2380-08A550FD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</a:t>
            </a:r>
            <a:br>
              <a:rPr lang="en-US"/>
            </a:br>
            <a:r>
              <a:rPr lang="en-US"/>
              <a:t>Randomness by </a:t>
            </a:r>
            <a:r>
              <a:rPr lang="en-US">
                <a:highlight>
                  <a:srgbClr val="FFFF00"/>
                </a:highlight>
              </a:rPr>
              <a:t>Batch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15A6D7-BB0C-7B58-2801-5A3141ADC20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8D570-3C90-F326-CEEC-F565961104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ep 11">
            <a:extLst>
              <a:ext uri="{FF2B5EF4-FFF2-40B4-BE49-F238E27FC236}">
                <a16:creationId xmlns:a16="http://schemas.microsoft.com/office/drawing/2014/main" id="{BD0B1F97-BAD3-1BC7-2E07-DE798594E5D9}"/>
              </a:ext>
            </a:extLst>
          </p:cNvPr>
          <p:cNvGrpSpPr/>
          <p:nvPr/>
        </p:nvGrpSpPr>
        <p:grpSpPr>
          <a:xfrm>
            <a:off x="3619318" y="1628775"/>
            <a:ext cx="8492286" cy="4358850"/>
            <a:chOff x="2279576" y="1312211"/>
            <a:chExt cx="8492286" cy="43588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243D1DE-A3E0-1FD9-425C-9DAE05B22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576" y="1312211"/>
              <a:ext cx="8492286" cy="264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Afbeeldingsresultaat voor batch mini batch">
              <a:extLst>
                <a:ext uri="{FF2B5EF4-FFF2-40B4-BE49-F238E27FC236}">
                  <a16:creationId xmlns:a16="http://schemas.microsoft.com/office/drawing/2014/main" id="{0F5DAE06-D4F9-D9A4-C6EE-C3E5F3CF4E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56"/>
            <a:stretch/>
          </p:blipFill>
          <p:spPr bwMode="auto">
            <a:xfrm>
              <a:off x="3431704" y="3953544"/>
              <a:ext cx="2450574" cy="1717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Afbeeldingsresultaat voor batch mini batch">
              <a:extLst>
                <a:ext uri="{FF2B5EF4-FFF2-40B4-BE49-F238E27FC236}">
                  <a16:creationId xmlns:a16="http://schemas.microsoft.com/office/drawing/2014/main" id="{462E6C6C-84DD-A92D-2F66-724F439EE9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267"/>
            <a:stretch/>
          </p:blipFill>
          <p:spPr bwMode="auto">
            <a:xfrm>
              <a:off x="7906745" y="3954014"/>
              <a:ext cx="2248900" cy="1717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Afbeeldingsresultaat voor batch size stochastic">
            <a:extLst>
              <a:ext uri="{FF2B5EF4-FFF2-40B4-BE49-F238E27FC236}">
                <a16:creationId xmlns:a16="http://schemas.microsoft.com/office/drawing/2014/main" id="{1AF6509D-A48B-1196-1A37-48D7C37C6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8687"/>
            <a:ext cx="3705843" cy="32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63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9F0-A6C6-2C7B-53BC-D707D034D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2:</a:t>
            </a:r>
            <a:br>
              <a:rPr lang="en-US"/>
            </a:br>
            <a:r>
              <a:rPr lang="en-US"/>
              <a:t>Randomness by </a:t>
            </a:r>
            <a:r>
              <a:rPr lang="en-US">
                <a:highlight>
                  <a:srgbClr val="FFFF00"/>
                </a:highlight>
              </a:rPr>
              <a:t>Learning 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B4543-E284-D85E-6DC1-2AF91C549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30F25-BFAB-D823-F155-A08FADD1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9" y="4151385"/>
            <a:ext cx="3503712" cy="26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inhoud 1">
            <a:extLst>
              <a:ext uri="{FF2B5EF4-FFF2-40B4-BE49-F238E27FC236}">
                <a16:creationId xmlns:a16="http://schemas.microsoft.com/office/drawing/2014/main" id="{76F198FD-4954-7300-1658-0591E8DD3D98}"/>
              </a:ext>
            </a:extLst>
          </p:cNvPr>
          <p:cNvSpPr txBox="1">
            <a:spLocks/>
          </p:cNvSpPr>
          <p:nvPr/>
        </p:nvSpPr>
        <p:spPr>
          <a:xfrm>
            <a:off x="3960620" y="4738103"/>
            <a:ext cx="8042910" cy="1437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Annealing Cycling LR</a:t>
            </a:r>
          </a:p>
          <a:p>
            <a:endParaRPr lang="en-US"/>
          </a:p>
          <a:p>
            <a:r>
              <a:rPr lang="en-US" b="1">
                <a:solidFill>
                  <a:srgbClr val="0070C0"/>
                </a:solidFill>
              </a:rPr>
              <a:t>			One Cycle </a:t>
            </a:r>
            <a:r>
              <a:rPr lang="en-US">
                <a:sym typeface="Wingdings" panose="05000000000000000000" pitchFamily="2" charset="2"/>
              </a:rPr>
              <a:t></a:t>
            </a:r>
            <a:endParaRPr lang="en-US"/>
          </a:p>
        </p:txBody>
      </p:sp>
      <p:pic>
        <p:nvPicPr>
          <p:cNvPr id="7" name="Picture 2" descr="Gerelateerde afbeelding">
            <a:extLst>
              <a:ext uri="{FF2B5EF4-FFF2-40B4-BE49-F238E27FC236}">
                <a16:creationId xmlns:a16="http://schemas.microsoft.com/office/drawing/2014/main" id="{E1A054E3-AB4C-C11E-0A82-60ECB145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" y="1642625"/>
            <a:ext cx="3444683" cy="242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fbeeldingsresultaat voor batch size stochastic hyper parameter">
            <a:extLst>
              <a:ext uri="{FF2B5EF4-FFF2-40B4-BE49-F238E27FC236}">
                <a16:creationId xmlns:a16="http://schemas.microsoft.com/office/drawing/2014/main" id="{21036DBF-ED59-EA5A-494D-22FB10AAC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94" y="1738963"/>
            <a:ext cx="1773497" cy="11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43499299-E18E-489A-6CF8-3A8F73058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167465"/>
            <a:ext cx="4040785" cy="26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creen-Shot-2018-05-22-at-3.18.37-PM">
            <a:extLst>
              <a:ext uri="{FF2B5EF4-FFF2-40B4-BE49-F238E27FC236}">
                <a16:creationId xmlns:a16="http://schemas.microsoft.com/office/drawing/2014/main" id="{F392E3F9-BE2C-DAA0-1803-FA4C2626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691" y="1484408"/>
            <a:ext cx="6656436" cy="252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542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828C-4147-1833-A975-5560518C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Cycle Learning Rate Scheme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4DDC4-29BB-CBE4-EEB0-3A399850E22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47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27416-924C-0021-3E60-94BE62EF184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7B46A0-6AE9-8F90-5AB1-B370793F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939" y="1363532"/>
            <a:ext cx="8072120" cy="549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97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5BC3-4E17-7D4A-3DA8-95236970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</a:t>
            </a:r>
            <a:br>
              <a:rPr lang="en-US"/>
            </a:br>
            <a:r>
              <a:rPr lang="en-US">
                <a:highlight>
                  <a:srgbClr val="FFFF00"/>
                </a:highlight>
              </a:rPr>
              <a:t>Momentum</a:t>
            </a:r>
            <a:r>
              <a:rPr lang="en-US"/>
              <a:t> Optimizer (adam)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A2048-F816-BF0D-5673-3AEB68C1E3A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48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204C1-3CF3-F829-404E-81EF767204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fbeeldingsresultaat voor adam rmsprop">
            <a:extLst>
              <a:ext uri="{FF2B5EF4-FFF2-40B4-BE49-F238E27FC236}">
                <a16:creationId xmlns:a16="http://schemas.microsoft.com/office/drawing/2014/main" id="{B25C884A-99AC-5680-7FAF-70FA415892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36" y="2083097"/>
            <a:ext cx="5652165" cy="437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erelateerde afbeelding">
            <a:extLst>
              <a:ext uri="{FF2B5EF4-FFF2-40B4-BE49-F238E27FC236}">
                <a16:creationId xmlns:a16="http://schemas.microsoft.com/office/drawing/2014/main" id="{99AE1068-A18B-C910-0B28-A92F424E9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140" y="1884735"/>
            <a:ext cx="4211972" cy="22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Tijdelijke aanduiding voor inhoud 10">
            <a:extLst>
              <a:ext uri="{FF2B5EF4-FFF2-40B4-BE49-F238E27FC236}">
                <a16:creationId xmlns:a16="http://schemas.microsoft.com/office/drawing/2014/main" id="{1F5561C1-9569-E835-FEDB-A4A2A62E4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47" t="18889" r="12492" b="10427"/>
          <a:stretch/>
        </p:blipFill>
        <p:spPr>
          <a:xfrm>
            <a:off x="6900664" y="4170751"/>
            <a:ext cx="4392456" cy="22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88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880FC-8F0B-B501-1662-D93948F7367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B2616-6D20-DDAF-9F76-979A281DCC49}"/>
              </a:ext>
            </a:extLst>
          </p:cNvPr>
          <p:cNvSpPr txBox="1">
            <a:spLocks/>
          </p:cNvSpPr>
          <p:nvPr/>
        </p:nvSpPr>
        <p:spPr>
          <a:xfrm>
            <a:off x="515936" y="441579"/>
            <a:ext cx="11160125" cy="11160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Challenge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		</a:t>
            </a:r>
          </a:p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>
              <a:solidFill>
                <a:srgbClr val="FFFFFF"/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			Vanishing Gradients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4" name="Picture 2" descr="Vanish (stain remover) - Wikipedia">
            <a:extLst>
              <a:ext uri="{FF2B5EF4-FFF2-40B4-BE49-F238E27FC236}">
                <a16:creationId xmlns:a16="http://schemas.microsoft.com/office/drawing/2014/main" id="{A35BAA5B-6FDE-7808-81DD-8DC14E07F39B}"/>
              </a:ext>
            </a:extLst>
          </p:cNvPr>
          <p:cNvPicPr>
            <a:picLocks noGrp="1" noChangeAspect="1" noChangeArrowheads="1"/>
          </p:cNvPicPr>
          <p:nvPr>
            <p:ph type="media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28" y="147206"/>
            <a:ext cx="5171272" cy="659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11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4F44-0400-FC58-4167-DB621570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0"/>
            <a:ext cx="11160125" cy="1116012"/>
          </a:xfrm>
        </p:spPr>
        <p:txBody>
          <a:bodyPr/>
          <a:lstStyle/>
          <a:p>
            <a:r>
              <a:rPr lang="nl-BE" dirty="0" err="1"/>
              <a:t>Evolution</a:t>
            </a:r>
            <a:r>
              <a:rPr lang="nl-BE" dirty="0"/>
              <a:t> of Application </a:t>
            </a:r>
            <a:r>
              <a:rPr lang="nl-BE" dirty="0" err="1"/>
              <a:t>Architectures</a:t>
            </a:r>
            <a:r>
              <a:rPr lang="nl-BE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EFA614-6449-61EE-AE99-7217CA687CD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F3D07-ACEE-B8B1-C68D-C9520FDFAC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8" name="Picture 4" descr="Transforming Monolithic Apps into Microservices: Key Steps and Best  Practices | Medium">
            <a:extLst>
              <a:ext uri="{FF2B5EF4-FFF2-40B4-BE49-F238E27FC236}">
                <a16:creationId xmlns:a16="http://schemas.microsoft.com/office/drawing/2014/main" id="{1E85C95F-8F1D-3136-8186-A3F7690C4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" t="6105" r="9707" b="7477"/>
          <a:stretch/>
        </p:blipFill>
        <p:spPr bwMode="auto">
          <a:xfrm>
            <a:off x="1569359" y="1015684"/>
            <a:ext cx="9053282" cy="56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58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9240-F6F6-6F84-E1B1-2B514B2E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51406C-37CB-5D2B-A926-22AA944509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D03A2-6816-AA48-4C46-924E0AA967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6515F7E2-BE2A-B777-6BB2-4091D8CB6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8" t="5441" r="4868" b="18529"/>
          <a:stretch/>
        </p:blipFill>
        <p:spPr>
          <a:xfrm>
            <a:off x="-2" y="2238527"/>
            <a:ext cx="7056784" cy="3366256"/>
          </a:xfrm>
          <a:prstGeom prst="rect">
            <a:avLst/>
          </a:prstGeom>
        </p:spPr>
      </p:pic>
      <p:pic>
        <p:nvPicPr>
          <p:cNvPr id="6" name="Afbeelding 8">
            <a:extLst>
              <a:ext uri="{FF2B5EF4-FFF2-40B4-BE49-F238E27FC236}">
                <a16:creationId xmlns:a16="http://schemas.microsoft.com/office/drawing/2014/main" id="{5916C071-BEA2-55AE-2465-E49A81724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116" y="4081503"/>
            <a:ext cx="4656627" cy="2775338"/>
          </a:xfrm>
          <a:prstGeom prst="rect">
            <a:avLst/>
          </a:prstGeom>
        </p:spPr>
      </p:pic>
      <p:pic>
        <p:nvPicPr>
          <p:cNvPr id="7" name="Picture 2" descr="How Does Back-Propagation in Artificial Neural Networks Work? | by Anas  Al-Masri | Towards Data Science">
            <a:extLst>
              <a:ext uri="{FF2B5EF4-FFF2-40B4-BE49-F238E27FC236}">
                <a16:creationId xmlns:a16="http://schemas.microsoft.com/office/drawing/2014/main" id="{1C7FF3F8-0C43-45E1-DF39-13575EDDD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3" r="19384" b="-2917"/>
          <a:stretch/>
        </p:blipFill>
        <p:spPr bwMode="auto">
          <a:xfrm>
            <a:off x="8823960" y="-1610"/>
            <a:ext cx="3368041" cy="302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69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52C8-9596-D083-8156-5AFA4D61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</a:t>
            </a:r>
            <a:br>
              <a:rPr lang="en-US"/>
            </a:br>
            <a:r>
              <a:rPr lang="en-US"/>
              <a:t>Use ReLu activations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24B48-E059-2B4E-DD5F-51B1C9EAF3A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51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03793-5A07-9273-FF63-0A38A98AFED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8DB178C3-92AA-4B5B-E772-12C677AEC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" t="7309" r="4772" b="21882"/>
          <a:stretch/>
        </p:blipFill>
        <p:spPr>
          <a:xfrm>
            <a:off x="617220" y="1628775"/>
            <a:ext cx="8961120" cy="4006273"/>
          </a:xfrm>
          <a:prstGeom prst="rect">
            <a:avLst/>
          </a:prstGeom>
        </p:spPr>
      </p:pic>
      <p:pic>
        <p:nvPicPr>
          <p:cNvPr id="6" name="Picture 2" descr="Human Resources 101: Before You Fire - DealerStrong">
            <a:extLst>
              <a:ext uri="{FF2B5EF4-FFF2-40B4-BE49-F238E27FC236}">
                <a16:creationId xmlns:a16="http://schemas.microsoft.com/office/drawing/2014/main" id="{CC018581-3B76-23A5-F80E-75A749209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8" t="31605" r="9474" b="3164"/>
          <a:stretch/>
        </p:blipFill>
        <p:spPr bwMode="auto">
          <a:xfrm>
            <a:off x="0" y="4529061"/>
            <a:ext cx="4226030" cy="24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 Overview to Vanishing Gradient Problem - Sefik Ilkin Serengil">
            <a:extLst>
              <a:ext uri="{FF2B5EF4-FFF2-40B4-BE49-F238E27FC236}">
                <a16:creationId xmlns:a16="http://schemas.microsoft.com/office/drawing/2014/main" id="{9C150EE2-AEC7-36EF-BF52-E5DCC8B7A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977" y="-34725"/>
            <a:ext cx="3107145" cy="25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044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F122-02ED-E79B-321E-56910916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Variants: Leaky ReLU, ELU,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98330-538C-B890-11D5-7BB532BB14F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709BF-9957-FF7E-2FCF-972FB19B3BE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Fixing the ‘dying’ ReLU: stuck in negative side, always outputting zero</a:t>
            </a:r>
          </a:p>
        </p:txBody>
      </p:sp>
      <p:pic>
        <p:nvPicPr>
          <p:cNvPr id="5" name="Picture 2" descr="Various forms of non-linear activation functions (Figure adopted from... |  Download Scientific Diagram">
            <a:extLst>
              <a:ext uri="{FF2B5EF4-FFF2-40B4-BE49-F238E27FC236}">
                <a16:creationId xmlns:a16="http://schemas.microsoft.com/office/drawing/2014/main" id="{C710D90B-420C-45AA-0140-A9DBE1C90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75" y="2349456"/>
            <a:ext cx="5806206" cy="453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015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880FC-8F0B-B501-1662-D93948F7367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B2616-6D20-DDAF-9F76-979A281DCC49}"/>
              </a:ext>
            </a:extLst>
          </p:cNvPr>
          <p:cNvSpPr txBox="1">
            <a:spLocks/>
          </p:cNvSpPr>
          <p:nvPr/>
        </p:nvSpPr>
        <p:spPr>
          <a:xfrm>
            <a:off x="515936" y="441579"/>
            <a:ext cx="11160125" cy="11160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Challenge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>
              <a:solidFill>
                <a:srgbClr val="FFFFFF"/>
              </a:solidFill>
            </a:endParaRPr>
          </a:p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srgbClr val="FFFFFF"/>
                </a:solidFill>
              </a:rPr>
              <a:t>			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Co-variate shift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6" name="Picture 2" descr="Slide to the right... Slide to the left.. | Funny lockscreen, Funny screen  savers, Laugh">
            <a:extLst>
              <a:ext uri="{FF2B5EF4-FFF2-40B4-BE49-F238E27FC236}">
                <a16:creationId xmlns:a16="http://schemas.microsoft.com/office/drawing/2014/main" id="{0305D9E9-76BD-E47E-3D07-1FED13F91D28}"/>
              </a:ext>
            </a:extLst>
          </p:cNvPr>
          <p:cNvPicPr>
            <a:picLocks noGrp="1" noChangeAspect="1" noChangeArrowheads="1"/>
          </p:cNvPicPr>
          <p:nvPr>
            <p:ph type="media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081" y="0"/>
            <a:ext cx="5247919" cy="601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357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8257-4832-7E51-50DA-9931334A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Internal Covariate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FB422-B2A2-C0E7-4C87-DD9AA79D222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54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6AEC3-D714-5EEC-CFE8-20E0D39884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BACF70A6-6692-218D-B5AF-52DD78076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" t="6388" r="23125" b="26945"/>
          <a:stretch/>
        </p:blipFill>
        <p:spPr>
          <a:xfrm>
            <a:off x="6962378" y="1900879"/>
            <a:ext cx="4909466" cy="2601063"/>
          </a:xfrm>
          <a:prstGeom prst="rect">
            <a:avLst/>
          </a:prstGeom>
        </p:spPr>
      </p:pic>
      <p:pic>
        <p:nvPicPr>
          <p:cNvPr id="6" name="Picture 4" descr="Sigmoid function - Artificial Intelligence for Big Data [Book]">
            <a:extLst>
              <a:ext uri="{FF2B5EF4-FFF2-40B4-BE49-F238E27FC236}">
                <a16:creationId xmlns:a16="http://schemas.microsoft.com/office/drawing/2014/main" id="{FED9DF5C-C3C2-8967-71C1-F6C2CC80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732" y="4236837"/>
            <a:ext cx="3593734" cy="173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y It's Important to Find Your Sweet Spot - His Unmeasured Grace">
            <a:extLst>
              <a:ext uri="{FF2B5EF4-FFF2-40B4-BE49-F238E27FC236}">
                <a16:creationId xmlns:a16="http://schemas.microsoft.com/office/drawing/2014/main" id="{33AD0EC8-68D1-5616-D42C-047C4C90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7" y="1420431"/>
            <a:ext cx="4663167" cy="466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03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1D5C-5F9C-F0EE-4BB1-3FB4AD1E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</a:t>
            </a:r>
            <a:br>
              <a:rPr lang="en-US"/>
            </a:br>
            <a:r>
              <a:rPr lang="en-US"/>
              <a:t>Batch Normalization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CF226-42ED-B773-008B-BD2BDE645A2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34DE9-940B-AF08-00FC-73CA99BA13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ijdelijke aanduiding voor inhoud 9">
            <a:extLst>
              <a:ext uri="{FF2B5EF4-FFF2-40B4-BE49-F238E27FC236}">
                <a16:creationId xmlns:a16="http://schemas.microsoft.com/office/drawing/2014/main" id="{D5D974DA-E961-DD92-A382-1A3B99DC2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8056" r="23125" b="13334"/>
          <a:stretch/>
        </p:blipFill>
        <p:spPr>
          <a:xfrm>
            <a:off x="4356378" y="1917700"/>
            <a:ext cx="7071644" cy="4427538"/>
          </a:xfrm>
          <a:prstGeom prst="rect">
            <a:avLst/>
          </a:prstGeom>
        </p:spPr>
      </p:pic>
      <p:pic>
        <p:nvPicPr>
          <p:cNvPr id="6" name="Google Shape;246;p43">
            <a:extLst>
              <a:ext uri="{FF2B5EF4-FFF2-40B4-BE49-F238E27FC236}">
                <a16:creationId xmlns:a16="http://schemas.microsoft.com/office/drawing/2014/main" id="{F89F05C2-4695-D9DF-552E-D2A126356E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1199" t="14770"/>
          <a:stretch/>
        </p:blipFill>
        <p:spPr>
          <a:xfrm>
            <a:off x="996005" y="2221915"/>
            <a:ext cx="1800200" cy="22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7;p43">
            <a:extLst>
              <a:ext uri="{FF2B5EF4-FFF2-40B4-BE49-F238E27FC236}">
                <a16:creationId xmlns:a16="http://schemas.microsoft.com/office/drawing/2014/main" id="{6ED14C6A-041E-F537-6461-B61730C914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756"/>
          <a:stretch/>
        </p:blipFill>
        <p:spPr>
          <a:xfrm>
            <a:off x="628664" y="4397637"/>
            <a:ext cx="2633501" cy="1439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083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880FC-8F0B-B501-1662-D93948F7367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B2616-6D20-DDAF-9F76-979A281DCC49}"/>
              </a:ext>
            </a:extLst>
          </p:cNvPr>
          <p:cNvSpPr txBox="1">
            <a:spLocks/>
          </p:cNvSpPr>
          <p:nvPr/>
        </p:nvSpPr>
        <p:spPr>
          <a:xfrm>
            <a:off x="515936" y="441579"/>
            <a:ext cx="11160125" cy="11160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Challenge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			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Overfitting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4" name="Picture 2" descr="How being too flexible can be bad for yoga – mind body miko">
            <a:extLst>
              <a:ext uri="{FF2B5EF4-FFF2-40B4-BE49-F238E27FC236}">
                <a16:creationId xmlns:a16="http://schemas.microsoft.com/office/drawing/2014/main" id="{B92614CA-DFEF-B2C6-A9B8-F415E181C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1" y="-1"/>
            <a:ext cx="4968240" cy="352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chine Learning - (Overfitting|Overtraining|Robust|Generalization)  (Underfitting)">
            <a:extLst>
              <a:ext uri="{FF2B5EF4-FFF2-40B4-BE49-F238E27FC236}">
                <a16:creationId xmlns:a16="http://schemas.microsoft.com/office/drawing/2014/main" id="{254DAA68-8BCC-08CE-B4E2-C53A4694E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1" y="3529281"/>
            <a:ext cx="4968239" cy="33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758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564F-5351-A176-6F55-27F67564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Solution:</a:t>
            </a:r>
            <a:br>
              <a:rPr lang="en-US"/>
            </a:br>
            <a:r>
              <a:rPr lang="en-US"/>
              <a:t>Regularize the training process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068AF4-CBCC-1473-CF6E-51BA16B6A08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9223D-C36F-0D62-1A7F-24D75216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38" y="1851169"/>
            <a:ext cx="9018921" cy="42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84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C429-6578-6E65-A9A8-81E45BD1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1: L2 regularization</a:t>
            </a:r>
            <a:br>
              <a:rPr lang="en-US" dirty="0"/>
            </a:br>
            <a:r>
              <a:rPr lang="en-US" sz="2000" dirty="0"/>
              <a:t>(L2: using squares to get rid of the sign)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90723-DB76-A36B-5A48-C21EB9BB9D5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58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E04EC-DDF8-BEDA-34B4-4D0305EA3A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fbeeldingsresultaat voor no big weights">
            <a:extLst>
              <a:ext uri="{FF2B5EF4-FFF2-40B4-BE49-F238E27FC236}">
                <a16:creationId xmlns:a16="http://schemas.microsoft.com/office/drawing/2014/main" id="{C784A5DD-F481-303F-FFFC-8E5ACC30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3" y="2735402"/>
            <a:ext cx="4173007" cy="234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13957-30D9-D118-EBD3-9049A011E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6852"/>
            <a:ext cx="5630284" cy="399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65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17AE-D464-7150-472E-07255BE3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Regularization 2: Early Stopping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A0186C-1083-3CB4-0EE6-AE43D757C48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09FE-A6A6-6042-02C2-D35B6434D3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Regularization - Pranav's Blog">
            <a:extLst>
              <a:ext uri="{FF2B5EF4-FFF2-40B4-BE49-F238E27FC236}">
                <a16:creationId xmlns:a16="http://schemas.microsoft.com/office/drawing/2014/main" id="{25A6E2C8-415E-6498-A5D9-96687EF51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2" y="2804763"/>
            <a:ext cx="5481268" cy="241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2">
            <a:extLst>
              <a:ext uri="{FF2B5EF4-FFF2-40B4-BE49-F238E27FC236}">
                <a16:creationId xmlns:a16="http://schemas.microsoft.com/office/drawing/2014/main" id="{CF5841EC-FA17-BC70-74E9-34B87E172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69" t="22799" r="20468" b="26541"/>
          <a:stretch/>
        </p:blipFill>
        <p:spPr>
          <a:xfrm>
            <a:off x="5733190" y="1505338"/>
            <a:ext cx="4640585" cy="347431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FFC4F2-00D6-DE0D-FB99-759BE14EB3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443" y="3781076"/>
            <a:ext cx="3754762" cy="250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66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6AE7-4FF6-3F27-A61A-3DA791A2A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"/>
            <a:ext cx="11160125" cy="1116012"/>
          </a:xfrm>
        </p:spPr>
        <p:txBody>
          <a:bodyPr/>
          <a:lstStyle/>
          <a:p>
            <a:r>
              <a:rPr lang="en-US" dirty="0"/>
              <a:t>Evolution of Data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7B8DA-A9E9-D6B7-4D2B-55D6E0BBDAB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33317-62D8-C57D-DE98-D9523EEB4A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447" y="985849"/>
            <a:ext cx="2615998" cy="5416216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nl-BE" b="1" i="0" dirty="0" err="1">
                <a:effectLst/>
                <a:latin typeface="+mj-lt"/>
              </a:rPr>
              <a:t>Hadoop</a:t>
            </a:r>
            <a:r>
              <a:rPr lang="nl-BE" b="1" i="0" dirty="0">
                <a:effectLst/>
                <a:latin typeface="+mj-lt"/>
              </a:rPr>
              <a:t> </a:t>
            </a:r>
            <a:r>
              <a:rPr lang="nl-BE" b="1" i="0" dirty="0" err="1">
                <a:effectLst/>
                <a:latin typeface="+mj-lt"/>
              </a:rPr>
              <a:t>and</a:t>
            </a:r>
            <a:r>
              <a:rPr lang="nl-BE" b="1" i="0" dirty="0">
                <a:effectLst/>
                <a:latin typeface="+mj-lt"/>
              </a:rPr>
              <a:t> </a:t>
            </a:r>
            <a:r>
              <a:rPr lang="nl-BE" b="1" i="0" dirty="0" err="1">
                <a:effectLst/>
                <a:latin typeface="+mj-lt"/>
              </a:rPr>
              <a:t>Spark</a:t>
            </a:r>
            <a:r>
              <a:rPr lang="nl-BE" b="0" i="0" dirty="0">
                <a:effectLst/>
                <a:latin typeface="+mj-lt"/>
              </a:rPr>
              <a:t> </a:t>
            </a:r>
          </a:p>
          <a:p>
            <a:pPr algn="l"/>
            <a:endParaRPr lang="nl-BE" dirty="0">
              <a:latin typeface="+mj-lt"/>
            </a:endParaRPr>
          </a:p>
          <a:p>
            <a:pPr algn="l"/>
            <a:r>
              <a:rPr lang="nl-BE" b="0" i="0" dirty="0">
                <a:effectLst/>
                <a:latin typeface="+mj-lt"/>
              </a:rPr>
              <a:t>On-</a:t>
            </a:r>
            <a:r>
              <a:rPr lang="nl-BE" b="0" i="0" dirty="0" err="1">
                <a:effectLst/>
                <a:latin typeface="+mj-lt"/>
              </a:rPr>
              <a:t>prem</a:t>
            </a:r>
            <a:r>
              <a:rPr lang="nl-BE" b="0" i="0" dirty="0">
                <a:effectLst/>
                <a:latin typeface="+mj-lt"/>
              </a:rPr>
              <a:t> or </a:t>
            </a:r>
            <a:r>
              <a:rPr lang="nl-BE" b="0" i="0" dirty="0" err="1">
                <a:effectLst/>
                <a:latin typeface="+mj-lt"/>
              </a:rPr>
              <a:t>cloud</a:t>
            </a:r>
            <a:r>
              <a:rPr lang="nl-BE" b="0" i="0" dirty="0">
                <a:effectLst/>
                <a:latin typeface="+mj-lt"/>
              </a:rPr>
              <a:t>, open-source, large-</a:t>
            </a:r>
            <a:r>
              <a:rPr lang="nl-BE" b="0" i="0" dirty="0" err="1">
                <a:effectLst/>
                <a:latin typeface="+mj-lt"/>
              </a:rPr>
              <a:t>scale</a:t>
            </a:r>
            <a:r>
              <a:rPr lang="nl-BE" b="0" i="0" dirty="0">
                <a:effectLst/>
                <a:latin typeface="+mj-lt"/>
              </a:rPr>
              <a:t> data processing </a:t>
            </a:r>
            <a:r>
              <a:rPr lang="nl-BE" b="0" i="0" dirty="0" err="1">
                <a:effectLst/>
                <a:latin typeface="+mj-lt"/>
              </a:rPr>
              <a:t>and</a:t>
            </a:r>
            <a:r>
              <a:rPr lang="nl-BE" b="0" i="0" dirty="0">
                <a:effectLst/>
                <a:latin typeface="+mj-lt"/>
              </a:rPr>
              <a:t> </a:t>
            </a:r>
            <a:r>
              <a:rPr lang="nl-BE" b="0" i="0" dirty="0" err="1">
                <a:effectLst/>
                <a:latin typeface="+mj-lt"/>
              </a:rPr>
              <a:t>analytics</a:t>
            </a:r>
            <a:r>
              <a:rPr lang="nl-BE" b="0" i="0" dirty="0">
                <a:effectLst/>
                <a:latin typeface="+mj-lt"/>
              </a:rPr>
              <a:t>.</a:t>
            </a:r>
          </a:p>
          <a:p>
            <a:pPr algn="l"/>
            <a:endParaRPr lang="nl-BE" b="0" i="0" dirty="0"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nl-BE" b="0" i="0" dirty="0">
              <a:effectLst/>
              <a:latin typeface="+mj-lt"/>
            </a:endParaRPr>
          </a:p>
          <a:p>
            <a:pPr algn="l"/>
            <a:r>
              <a:rPr lang="nl-BE" b="1" i="0" dirty="0">
                <a:effectLst/>
                <a:latin typeface="+mj-lt"/>
              </a:rPr>
              <a:t>Google </a:t>
            </a:r>
            <a:r>
              <a:rPr lang="nl-BE" b="1" i="0" dirty="0" err="1">
                <a:effectLst/>
                <a:latin typeface="+mj-lt"/>
              </a:rPr>
              <a:t>BigQuery</a:t>
            </a:r>
            <a:r>
              <a:rPr lang="nl-BE" b="1" i="0" dirty="0">
                <a:effectLst/>
                <a:latin typeface="+mj-lt"/>
              </a:rPr>
              <a:t>, </a:t>
            </a:r>
            <a:r>
              <a:rPr lang="nl-BE" b="1" i="0" dirty="0" err="1">
                <a:effectLst/>
                <a:latin typeface="+mj-lt"/>
              </a:rPr>
              <a:t>Snowflake</a:t>
            </a:r>
            <a:r>
              <a:rPr lang="nl-BE" b="1" i="0" dirty="0">
                <a:effectLst/>
                <a:latin typeface="+mj-lt"/>
              </a:rPr>
              <a:t>, </a:t>
            </a:r>
            <a:r>
              <a:rPr lang="nl-BE" b="1" i="0" dirty="0" err="1">
                <a:effectLst/>
                <a:latin typeface="+mj-lt"/>
              </a:rPr>
              <a:t>and</a:t>
            </a:r>
            <a:r>
              <a:rPr lang="nl-BE" b="1" i="0" dirty="0">
                <a:effectLst/>
                <a:latin typeface="+mj-lt"/>
              </a:rPr>
              <a:t> AWS Redshift</a:t>
            </a:r>
            <a:endParaRPr lang="nl-BE" b="0" i="0" dirty="0">
              <a:effectLst/>
              <a:latin typeface="+mj-lt"/>
            </a:endParaRPr>
          </a:p>
          <a:p>
            <a:pPr algn="l"/>
            <a:endParaRPr lang="nl-BE" b="0" i="0" dirty="0">
              <a:effectLst/>
              <a:latin typeface="+mj-lt"/>
            </a:endParaRPr>
          </a:p>
          <a:p>
            <a:pPr algn="l"/>
            <a:r>
              <a:rPr lang="nl-BE" b="0" i="0" dirty="0" err="1">
                <a:effectLst/>
                <a:latin typeface="+mj-lt"/>
              </a:rPr>
              <a:t>Ideal</a:t>
            </a:r>
            <a:r>
              <a:rPr lang="nl-BE" b="0" i="0" dirty="0">
                <a:effectLst/>
                <a:latin typeface="+mj-lt"/>
              </a:rPr>
              <a:t> </a:t>
            </a:r>
            <a:r>
              <a:rPr lang="nl-BE" b="0" i="0" dirty="0" err="1">
                <a:effectLst/>
                <a:latin typeface="+mj-lt"/>
              </a:rPr>
              <a:t>for</a:t>
            </a:r>
            <a:r>
              <a:rPr lang="nl-BE" b="0" i="0" dirty="0">
                <a:effectLst/>
                <a:latin typeface="+mj-lt"/>
              </a:rPr>
              <a:t> </a:t>
            </a:r>
            <a:r>
              <a:rPr lang="nl-BE" b="0" i="0" dirty="0" err="1">
                <a:effectLst/>
                <a:latin typeface="+mj-lt"/>
              </a:rPr>
              <a:t>cloud-based</a:t>
            </a:r>
            <a:r>
              <a:rPr lang="nl-BE" b="0" i="0" dirty="0">
                <a:effectLst/>
                <a:latin typeface="+mj-lt"/>
              </a:rPr>
              <a:t> data </a:t>
            </a:r>
            <a:r>
              <a:rPr lang="nl-BE" b="0" i="0" dirty="0" err="1">
                <a:effectLst/>
                <a:latin typeface="+mj-lt"/>
              </a:rPr>
              <a:t>warehousing</a:t>
            </a:r>
            <a:r>
              <a:rPr lang="nl-BE" b="0" i="0" dirty="0">
                <a:effectLst/>
                <a:latin typeface="+mj-lt"/>
              </a:rPr>
              <a:t> </a:t>
            </a:r>
            <a:r>
              <a:rPr lang="nl-BE" b="0" i="0" dirty="0" err="1">
                <a:effectLst/>
                <a:latin typeface="+mj-lt"/>
              </a:rPr>
              <a:t>and</a:t>
            </a:r>
            <a:r>
              <a:rPr lang="nl-BE" b="0" i="0" dirty="0">
                <a:effectLst/>
                <a:latin typeface="+mj-lt"/>
              </a:rPr>
              <a:t> high-performance </a:t>
            </a:r>
            <a:r>
              <a:rPr lang="nl-BE" b="0" i="0" dirty="0" err="1">
                <a:effectLst/>
                <a:latin typeface="+mj-lt"/>
              </a:rPr>
              <a:t>analytics</a:t>
            </a:r>
            <a:endParaRPr lang="nl-BE" b="0" i="0" dirty="0"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nl-BE" b="0" i="0" dirty="0">
              <a:effectLst/>
              <a:latin typeface="+mj-lt"/>
            </a:endParaRPr>
          </a:p>
          <a:p>
            <a:pPr algn="l"/>
            <a:endParaRPr lang="nl-BE" b="0" i="0" dirty="0">
              <a:effectLst/>
              <a:latin typeface="+mj-lt"/>
            </a:endParaRPr>
          </a:p>
          <a:p>
            <a:pPr algn="l"/>
            <a:endParaRPr lang="nl-BE" b="1" i="0" dirty="0">
              <a:effectLst/>
              <a:latin typeface="+mj-lt"/>
            </a:endParaRPr>
          </a:p>
          <a:p>
            <a:pPr algn="l"/>
            <a:r>
              <a:rPr lang="nl-BE" b="1" i="0" dirty="0">
                <a:effectLst/>
                <a:latin typeface="+mj-lt"/>
              </a:rPr>
              <a:t>Microsoft </a:t>
            </a:r>
            <a:r>
              <a:rPr lang="nl-BE" b="1" i="0" dirty="0" err="1">
                <a:effectLst/>
                <a:latin typeface="+mj-lt"/>
              </a:rPr>
              <a:t>Fabric</a:t>
            </a:r>
            <a:r>
              <a:rPr lang="nl-BE" b="1" i="0" dirty="0">
                <a:effectLst/>
                <a:latin typeface="+mj-lt"/>
              </a:rPr>
              <a:t> </a:t>
            </a:r>
            <a:r>
              <a:rPr lang="nl-BE" b="1" i="0" dirty="0" err="1">
                <a:effectLst/>
                <a:latin typeface="+mj-lt"/>
              </a:rPr>
              <a:t>and</a:t>
            </a:r>
            <a:r>
              <a:rPr lang="nl-BE" b="1" i="0" dirty="0">
                <a:effectLst/>
                <a:latin typeface="+mj-lt"/>
              </a:rPr>
              <a:t> AWS Lake </a:t>
            </a:r>
            <a:r>
              <a:rPr lang="nl-BE" b="1" i="0" dirty="0" err="1">
                <a:effectLst/>
                <a:latin typeface="+mj-lt"/>
              </a:rPr>
              <a:t>Formation</a:t>
            </a:r>
            <a:endParaRPr lang="nl-BE" b="0" i="0" dirty="0">
              <a:effectLst/>
              <a:latin typeface="+mj-lt"/>
            </a:endParaRPr>
          </a:p>
          <a:p>
            <a:pPr algn="l"/>
            <a:endParaRPr lang="nl-BE" dirty="0">
              <a:latin typeface="+mj-lt"/>
            </a:endParaRPr>
          </a:p>
          <a:p>
            <a:pPr algn="l"/>
            <a:r>
              <a:rPr lang="nl-BE" b="0" i="0" dirty="0">
                <a:effectLst/>
                <a:latin typeface="+mj-lt"/>
              </a:rPr>
              <a:t>Comprehensive platforms </a:t>
            </a:r>
            <a:r>
              <a:rPr lang="nl-BE" b="0" i="0" dirty="0" err="1">
                <a:effectLst/>
                <a:latin typeface="+mj-lt"/>
              </a:rPr>
              <a:t>for</a:t>
            </a:r>
            <a:r>
              <a:rPr lang="nl-BE" b="0" i="0" dirty="0">
                <a:effectLst/>
                <a:latin typeface="+mj-lt"/>
              </a:rPr>
              <a:t> end-</a:t>
            </a:r>
            <a:r>
              <a:rPr lang="nl-BE" b="0" i="0" dirty="0" err="1">
                <a:effectLst/>
                <a:latin typeface="+mj-lt"/>
              </a:rPr>
              <a:t>to</a:t>
            </a:r>
            <a:r>
              <a:rPr lang="nl-BE" b="0" i="0" dirty="0">
                <a:effectLst/>
                <a:latin typeface="+mj-lt"/>
              </a:rPr>
              <a:t>-end data management </a:t>
            </a:r>
            <a:r>
              <a:rPr lang="nl-BE" b="0" i="0" dirty="0" err="1">
                <a:effectLst/>
                <a:latin typeface="+mj-lt"/>
              </a:rPr>
              <a:t>and</a:t>
            </a:r>
            <a:r>
              <a:rPr lang="nl-BE" b="0" i="0" dirty="0">
                <a:effectLst/>
                <a:latin typeface="+mj-lt"/>
              </a:rPr>
              <a:t> </a:t>
            </a:r>
            <a:r>
              <a:rPr lang="nl-BE" b="0" i="0" dirty="0" err="1">
                <a:effectLst/>
                <a:latin typeface="+mj-lt"/>
              </a:rPr>
              <a:t>analytics</a:t>
            </a:r>
            <a:r>
              <a:rPr lang="nl-BE" b="0" i="0" dirty="0">
                <a:effectLst/>
                <a:latin typeface="+mj-lt"/>
              </a:rPr>
              <a:t>.</a:t>
            </a:r>
          </a:p>
          <a:p>
            <a:endParaRPr lang="en-US" dirty="0"/>
          </a:p>
        </p:txBody>
      </p:sp>
      <p:pic>
        <p:nvPicPr>
          <p:cNvPr id="5" name="Picture 2" descr="Data Warehouse vs. Data Lake vs. Data Lakehouse vs. Data Mesh">
            <a:extLst>
              <a:ext uri="{FF2B5EF4-FFF2-40B4-BE49-F238E27FC236}">
                <a16:creationId xmlns:a16="http://schemas.microsoft.com/office/drawing/2014/main" id="{28F5C958-70E1-F277-9353-4EFEB3628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07" y="792427"/>
            <a:ext cx="9314293" cy="523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3A20425-F933-0C7C-4E06-D9309C72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13" y="5961329"/>
            <a:ext cx="1703070" cy="44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43B0A0A-2AB8-32DB-A41E-3DE447CB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20" y="6345238"/>
            <a:ext cx="973456" cy="5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igQuery VS Snowflake VS Redshift: 5 Major Differences">
            <a:extLst>
              <a:ext uri="{FF2B5EF4-FFF2-40B4-BE49-F238E27FC236}">
                <a16:creationId xmlns:a16="http://schemas.microsoft.com/office/drawing/2014/main" id="{5F6B539B-9C60-1677-1C7D-DA493C17F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t="26613" r="4056" b="31194"/>
          <a:stretch/>
        </p:blipFill>
        <p:spPr bwMode="auto">
          <a:xfrm>
            <a:off x="6143544" y="6100436"/>
            <a:ext cx="2633031" cy="66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WS Lake Formation | CloudBank">
            <a:extLst>
              <a:ext uri="{FF2B5EF4-FFF2-40B4-BE49-F238E27FC236}">
                <a16:creationId xmlns:a16="http://schemas.microsoft.com/office/drawing/2014/main" id="{44688909-2937-62C4-3076-001314EDD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" t="13592" r="8642" b="17536"/>
          <a:stretch/>
        </p:blipFill>
        <p:spPr bwMode="auto">
          <a:xfrm>
            <a:off x="9377035" y="6069467"/>
            <a:ext cx="822766" cy="68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crosoft Fabric: Revolutionizing Data Management | Medium">
            <a:extLst>
              <a:ext uri="{FF2B5EF4-FFF2-40B4-BE49-F238E27FC236}">
                <a16:creationId xmlns:a16="http://schemas.microsoft.com/office/drawing/2014/main" id="{3BE6DD7D-D6FF-BEB3-CBCB-A0D2EE310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0" t="33092" r="17139" b="19555"/>
          <a:stretch/>
        </p:blipFill>
        <p:spPr bwMode="auto">
          <a:xfrm>
            <a:off x="10199801" y="6044300"/>
            <a:ext cx="1476261" cy="60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39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EF3A-92DE-7780-3A51-4BCC626D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Regularization 3: Dropout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2F2C2-4629-D18D-EABD-151F9BD279A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9B03C-DAB1-4441-E6C2-B50E9355F2D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1EA1DE78-21FE-2114-2E6D-A453DB151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5" t="20269" r="13124" b="22792"/>
          <a:stretch/>
        </p:blipFill>
        <p:spPr>
          <a:xfrm>
            <a:off x="-15240" y="2451735"/>
            <a:ext cx="6377940" cy="261747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92F6A5C-8D0B-9CF5-02F1-7A0326BABB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2103120"/>
            <a:ext cx="58293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32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3AEE3-2633-3E0D-1365-46718E23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Regularization 3: 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C30750-43F4-088D-B5CD-7B63A093AEA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61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777CC-B498-3953-9318-1B61E0F1BE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Ensemble Method – معتز خالد سعد | Motaz Saad">
            <a:extLst>
              <a:ext uri="{FF2B5EF4-FFF2-40B4-BE49-F238E27FC236}">
                <a16:creationId xmlns:a16="http://schemas.microsoft.com/office/drawing/2014/main" id="{019930F5-EBF0-C19F-3ACA-CF911C972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065" y="1420431"/>
            <a:ext cx="8967868" cy="496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362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6840-AF0F-6DB2-44F9-D295AFDD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Regularization 3: Data Augmentation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49D8F-4CB4-922F-ECB3-3E9E11D226B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65E14-78AB-2048-B6E8-13F5D775FB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C0DA2-12E7-436B-1DE6-F16DD1A6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16449"/>
            <a:ext cx="7572132" cy="5229225"/>
          </a:xfrm>
          <a:prstGeom prst="rect">
            <a:avLst/>
          </a:prstGeom>
        </p:spPr>
      </p:pic>
      <p:pic>
        <p:nvPicPr>
          <p:cNvPr id="7" name="Afbeelding 3">
            <a:extLst>
              <a:ext uri="{FF2B5EF4-FFF2-40B4-BE49-F238E27FC236}">
                <a16:creationId xmlns:a16="http://schemas.microsoft.com/office/drawing/2014/main" id="{582A8890-592C-32D7-781B-F01850C14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89" r="6817" b="11666"/>
          <a:stretch/>
        </p:blipFill>
        <p:spPr>
          <a:xfrm>
            <a:off x="7380183" y="3048124"/>
            <a:ext cx="4811817" cy="21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0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282A-925A-4D5D-BB72-39E0BAB3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12326"/>
            <a:ext cx="11160125" cy="839475"/>
          </a:xfrm>
        </p:spPr>
        <p:txBody>
          <a:bodyPr/>
          <a:lstStyle/>
          <a:p>
            <a:r>
              <a:rPr lang="en-US"/>
              <a:t>Data Augmentation: </a:t>
            </a:r>
            <a:r>
              <a:rPr lang="en-US" sz="3600"/>
              <a:t>even multiclass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59E5D-BD33-022D-B221-2B6477B2B37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A9FF4-0B2A-B939-166A-C4153E8B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73" y="951801"/>
            <a:ext cx="10352142" cy="4779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24ED6-A761-56CA-35BE-9CEBB3BA3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9274"/>
            <a:ext cx="3841025" cy="135691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A1A527A-2286-29E4-1894-C1A25B830344}"/>
              </a:ext>
            </a:extLst>
          </p:cNvPr>
          <p:cNvSpPr/>
          <p:nvPr/>
        </p:nvSpPr>
        <p:spPr>
          <a:xfrm>
            <a:off x="0" y="2560320"/>
            <a:ext cx="12047220" cy="3646170"/>
          </a:xfrm>
          <a:prstGeom prst="ellipse">
            <a:avLst/>
          </a:prstGeom>
          <a:noFill/>
          <a:ln w="57150">
            <a:solidFill>
              <a:srgbClr val="FA6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14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DD24-743B-2F7E-4AB2-ECF718EF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Library: Albumentations.ai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72283B-1C7B-38A7-D888-8695A6A2457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64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E946A-F3B8-120C-D61F-42D5D91FAC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3121C-1958-94B8-4BE1-15FCBB79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80" y="1399545"/>
            <a:ext cx="5671840" cy="54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72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880FC-8F0B-B501-1662-D93948F7367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B2616-6D20-DDAF-9F76-979A281DCC49}"/>
              </a:ext>
            </a:extLst>
          </p:cNvPr>
          <p:cNvSpPr txBox="1">
            <a:spLocks/>
          </p:cNvSpPr>
          <p:nvPr/>
        </p:nvSpPr>
        <p:spPr>
          <a:xfrm>
            <a:off x="515936" y="441579"/>
            <a:ext cx="11160125" cy="11160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FFFFF"/>
                </a:solidFill>
              </a:rPr>
              <a:t>Common Neural Network Architectures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i="1" dirty="0">
                <a:solidFill>
                  <a:srgbClr val="FFFFFF"/>
                </a:solidFill>
              </a:rPr>
              <a:t>‘Neural Network Zoo’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5122" name="Picture 2" descr="The Neural Network Zoo - The Asimov Institute">
            <a:extLst>
              <a:ext uri="{FF2B5EF4-FFF2-40B4-BE49-F238E27FC236}">
                <a16:creationId xmlns:a16="http://schemas.microsoft.com/office/drawing/2014/main" id="{2165F3E6-38B0-96B7-1FE3-F9F5A191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07" y="2291508"/>
            <a:ext cx="2685985" cy="456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506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0002-3F40-EA4A-943A-322792EC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6" y="0"/>
            <a:ext cx="11160125" cy="1116012"/>
          </a:xfrm>
        </p:spPr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334323-0E2A-9E2B-21D8-68B7873D123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E78CC-9A98-5F3F-30DC-5BA5B7A762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8978" y="1116012"/>
            <a:ext cx="11446526" cy="348525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highlight>
                  <a:srgbClr val="FFFF00"/>
                </a:highlight>
                <a:latin typeface="+mj-lt"/>
              </a:rPr>
              <a:t>Purpose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</a:p>
          <a:p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Designed for </a:t>
            </a:r>
            <a:r>
              <a:rPr lang="en-US" b="1" dirty="0">
                <a:latin typeface="+mj-lt"/>
              </a:rPr>
              <a:t>spatial data (images). </a:t>
            </a:r>
            <a:r>
              <a:rPr lang="en-US" dirty="0">
                <a:latin typeface="+mj-lt"/>
              </a:rPr>
              <a:t>CNNs excel at capturing local patterns like edges, textures, and shapes.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Architecture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</a:p>
          <a:p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Composed of layers like:</a:t>
            </a:r>
          </a:p>
          <a:p>
            <a:pPr lvl="1"/>
            <a:r>
              <a:rPr lang="en-US" b="1" dirty="0">
                <a:latin typeface="+mj-lt"/>
              </a:rPr>
              <a:t>Convolutional layers</a:t>
            </a:r>
            <a:r>
              <a:rPr lang="en-US" dirty="0">
                <a:latin typeface="+mj-lt"/>
              </a:rPr>
              <a:t> (feature extraction)</a:t>
            </a:r>
          </a:p>
          <a:p>
            <a:pPr lvl="1"/>
            <a:r>
              <a:rPr lang="en-US" b="1" dirty="0">
                <a:latin typeface="+mj-lt"/>
              </a:rPr>
              <a:t>Pooling layers</a:t>
            </a:r>
            <a:r>
              <a:rPr lang="en-US" dirty="0">
                <a:latin typeface="+mj-lt"/>
              </a:rPr>
              <a:t> (downsampling)</a:t>
            </a:r>
          </a:p>
          <a:p>
            <a:pPr lvl="1"/>
            <a:r>
              <a:rPr lang="en-US" b="1" dirty="0">
                <a:latin typeface="+mj-lt"/>
              </a:rPr>
              <a:t>Fully connected layers</a:t>
            </a:r>
            <a:r>
              <a:rPr lang="en-US" dirty="0">
                <a:latin typeface="+mj-lt"/>
              </a:rPr>
              <a:t> (classification) Often ends with a softmax or sigmoid layer for prediction.</a:t>
            </a:r>
          </a:p>
          <a:p>
            <a:endParaRPr lang="en-US" b="1" dirty="0">
              <a:highlight>
                <a:srgbClr val="FFFF00"/>
              </a:highlight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Output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</a:p>
          <a:p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a </a:t>
            </a:r>
            <a:r>
              <a:rPr lang="en-US" b="1" dirty="0">
                <a:latin typeface="+mj-lt"/>
              </a:rPr>
              <a:t>class label</a:t>
            </a:r>
            <a:r>
              <a:rPr lang="en-US" dirty="0">
                <a:latin typeface="+mj-lt"/>
              </a:rPr>
              <a:t> or </a:t>
            </a:r>
            <a:r>
              <a:rPr lang="en-US" b="1" dirty="0">
                <a:latin typeface="+mj-lt"/>
              </a:rPr>
              <a:t>probability distribution</a:t>
            </a:r>
            <a:r>
              <a:rPr lang="en-US" dirty="0">
                <a:latin typeface="+mj-lt"/>
              </a:rPr>
              <a:t> over classes (e.g., cat vs. dog), or a </a:t>
            </a:r>
            <a:r>
              <a:rPr lang="en-US" b="1" dirty="0">
                <a:latin typeface="+mj-lt"/>
              </a:rPr>
              <a:t>feature map</a:t>
            </a:r>
            <a:r>
              <a:rPr lang="en-US" dirty="0">
                <a:latin typeface="+mj-lt"/>
              </a:rPr>
              <a:t> if used in intermediate stages.</a:t>
            </a:r>
          </a:p>
          <a:p>
            <a:endParaRPr lang="en-US" dirty="0"/>
          </a:p>
        </p:txBody>
      </p:sp>
      <p:pic>
        <p:nvPicPr>
          <p:cNvPr id="3074" name="Picture 2" descr="Image Classification using Convolutional Neural Network and Vision  Transformer | by Abhishek K | Medium">
            <a:extLst>
              <a:ext uri="{FF2B5EF4-FFF2-40B4-BE49-F238E27FC236}">
                <a16:creationId xmlns:a16="http://schemas.microsoft.com/office/drawing/2014/main" id="{90CC31E7-E238-08FB-C4E4-F95DDD72C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6"/>
          <a:stretch>
            <a:fillRect/>
          </a:stretch>
        </p:blipFill>
        <p:spPr bwMode="auto">
          <a:xfrm>
            <a:off x="2482290" y="4534980"/>
            <a:ext cx="7227418" cy="232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865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n Image Compression Approach Based on Convolutional AutoEncoder |  SpringerLink">
            <a:extLst>
              <a:ext uri="{FF2B5EF4-FFF2-40B4-BE49-F238E27FC236}">
                <a16:creationId xmlns:a16="http://schemas.microsoft.com/office/drawing/2014/main" id="{C4657A0B-4D1E-BDA6-8DB0-E5EFC78D7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54" y="3899971"/>
            <a:ext cx="6028179" cy="293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D4FF9E-0CDB-9F16-1A50-5158DD3C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2" y="0"/>
            <a:ext cx="10948950" cy="1116012"/>
          </a:xfrm>
        </p:spPr>
        <p:txBody>
          <a:bodyPr/>
          <a:lstStyle/>
          <a:p>
            <a:r>
              <a:rPr lang="en-US" sz="1800" dirty="0"/>
              <a:t>(Denoising / Variational) </a:t>
            </a:r>
            <a:r>
              <a:rPr lang="en-US" dirty="0"/>
              <a:t>Auto-encoder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5F01C-89A7-ED9B-9FCF-C65310DD92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67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6CF11-08B6-6BD2-5DC8-99BBB93D6D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7113" y="969484"/>
            <a:ext cx="10948950" cy="293048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highlight>
                  <a:srgbClr val="FFFF00"/>
                </a:highlight>
                <a:latin typeface="+mj-lt"/>
              </a:rPr>
              <a:t>Purpose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  <a:r>
              <a:rPr lang="en-US" dirty="0">
                <a:latin typeface="+mj-lt"/>
              </a:rPr>
              <a:t>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Learns to compress and reconstruct data. It consists of:</a:t>
            </a:r>
          </a:p>
          <a:p>
            <a:pPr lvl="1"/>
            <a:r>
              <a:rPr lang="en-US" b="1" dirty="0">
                <a:latin typeface="+mj-lt"/>
              </a:rPr>
              <a:t>Encoder</a:t>
            </a:r>
            <a:r>
              <a:rPr lang="en-US" dirty="0">
                <a:latin typeface="+mj-lt"/>
              </a:rPr>
              <a:t>: Compresses input into a latent representation.</a:t>
            </a:r>
          </a:p>
          <a:p>
            <a:pPr lvl="1"/>
            <a:r>
              <a:rPr lang="en-US" b="1" dirty="0">
                <a:latin typeface="+mj-lt"/>
              </a:rPr>
              <a:t>Decoder</a:t>
            </a:r>
            <a:r>
              <a:rPr lang="en-US" dirty="0">
                <a:latin typeface="+mj-lt"/>
              </a:rPr>
              <a:t>: Reconstructs the input from the latent representation.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Architecture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Built using </a:t>
            </a:r>
            <a:r>
              <a:rPr lang="en-US" b="1" dirty="0">
                <a:latin typeface="+mj-lt"/>
              </a:rPr>
              <a:t>fully connected layers</a:t>
            </a:r>
            <a:r>
              <a:rPr lang="en-US" dirty="0">
                <a:latin typeface="+mj-lt"/>
              </a:rPr>
              <a:t>, </a:t>
            </a:r>
            <a:r>
              <a:rPr lang="en-US" b="1" dirty="0">
                <a:latin typeface="+mj-lt"/>
              </a:rPr>
              <a:t>convolutional layers</a:t>
            </a:r>
            <a:r>
              <a:rPr lang="en-US" dirty="0">
                <a:latin typeface="+mj-lt"/>
              </a:rPr>
              <a:t>, or a mix. 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Output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Typically reconstructs the </a:t>
            </a:r>
            <a:r>
              <a:rPr lang="en-US" b="1" dirty="0">
                <a:latin typeface="+mj-lt"/>
              </a:rPr>
              <a:t>entire input</a:t>
            </a:r>
            <a:r>
              <a:rPr lang="en-US" dirty="0">
                <a:latin typeface="+mj-lt"/>
              </a:rPr>
              <a:t>, not a per-pixel classification.</a:t>
            </a:r>
          </a:p>
          <a:p>
            <a:endParaRPr lang="en-US" dirty="0"/>
          </a:p>
        </p:txBody>
      </p:sp>
      <p:pic>
        <p:nvPicPr>
          <p:cNvPr id="3074" name="Picture 2" descr="Introduction to autoencoders.">
            <a:extLst>
              <a:ext uri="{FF2B5EF4-FFF2-40B4-BE49-F238E27FC236}">
                <a16:creationId xmlns:a16="http://schemas.microsoft.com/office/drawing/2014/main" id="{EF896D45-EBE3-F7AB-0F61-5C85E0274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71" y="969484"/>
            <a:ext cx="3914529" cy="17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ariational autoencoder - Wikipedia">
            <a:extLst>
              <a:ext uri="{FF2B5EF4-FFF2-40B4-BE49-F238E27FC236}">
                <a16:creationId xmlns:a16="http://schemas.microsoft.com/office/drawing/2014/main" id="{D7665102-A26A-3643-4AFB-A118F07F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704" y="4276271"/>
            <a:ext cx="3023900" cy="130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BE3C65B-6E59-2327-9838-6240D210D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205" y="3396183"/>
            <a:ext cx="1990897" cy="10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ariational autoencoders.">
            <a:extLst>
              <a:ext uri="{FF2B5EF4-FFF2-40B4-BE49-F238E27FC236}">
                <a16:creationId xmlns:a16="http://schemas.microsoft.com/office/drawing/2014/main" id="{D4C32A24-F5EF-67B6-6C32-AAD79029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794" y="5475498"/>
            <a:ext cx="2921465" cy="135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116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43D44-A622-4C8F-BF8E-2566D0034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ural network types - Questions and Answers ​in MRI">
            <a:extLst>
              <a:ext uri="{FF2B5EF4-FFF2-40B4-BE49-F238E27FC236}">
                <a16:creationId xmlns:a16="http://schemas.microsoft.com/office/drawing/2014/main" id="{6EC914AD-6E35-6156-6943-4FC72443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" y="3725762"/>
            <a:ext cx="12144289" cy="31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89818-4B47-4B6C-D4C5-6FC5EC08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5" y="24190"/>
            <a:ext cx="11160125" cy="1116012"/>
          </a:xfrm>
        </p:spPr>
        <p:txBody>
          <a:bodyPr/>
          <a:lstStyle/>
          <a:p>
            <a:r>
              <a:rPr lang="en-US" dirty="0"/>
              <a:t>Fully Convolutional Network (FCN)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0975D-5BAA-14BF-D5D2-5A0282D19F2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1D96F-BF2B-8B3A-EDDF-A77E2A28AB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947451"/>
            <a:ext cx="11160127" cy="29687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highlight>
                  <a:srgbClr val="FFFF00"/>
                </a:highlight>
                <a:latin typeface="+mj-lt"/>
              </a:rPr>
              <a:t>Purpose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Designed for </a:t>
            </a:r>
            <a:r>
              <a:rPr lang="en-US" b="1" dirty="0">
                <a:latin typeface="+mj-lt"/>
              </a:rPr>
              <a:t>dense prediction tasks</a:t>
            </a:r>
            <a:r>
              <a:rPr lang="en-US" dirty="0">
                <a:latin typeface="+mj-lt"/>
              </a:rPr>
              <a:t> like semantic segmentation.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Architecture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Uses only convolutional layers (no fully connected layers), often with </a:t>
            </a:r>
            <a:r>
              <a:rPr lang="en-US" b="1" dirty="0">
                <a:latin typeface="+mj-lt"/>
              </a:rPr>
              <a:t>upsampling</a:t>
            </a:r>
            <a:r>
              <a:rPr lang="en-US" dirty="0">
                <a:latin typeface="+mj-lt"/>
              </a:rPr>
              <a:t> to maintain spatial resolution.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Output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Produces a </a:t>
            </a:r>
            <a:r>
              <a:rPr lang="en-US" b="1" dirty="0">
                <a:latin typeface="+mj-lt"/>
              </a:rPr>
              <a:t>spatial map</a:t>
            </a:r>
            <a:r>
              <a:rPr lang="en-US" dirty="0">
                <a:latin typeface="+mj-lt"/>
              </a:rPr>
              <a:t> of predictions (e.g., class labels for each pixel).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903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1D65-F706-926E-7108-B647507C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6" y="0"/>
            <a:ext cx="11160126" cy="1116012"/>
          </a:xfrm>
        </p:spPr>
        <p:txBody>
          <a:bodyPr/>
          <a:lstStyle/>
          <a:p>
            <a:r>
              <a:rPr lang="en-US" dirty="0"/>
              <a:t>RNN / LSTM</a:t>
            </a:r>
            <a:br>
              <a:rPr lang="en-US" dirty="0"/>
            </a:br>
            <a:r>
              <a:rPr lang="en-US" sz="1800" dirty="0"/>
              <a:t>(Recurrent Neural Network / Long Short-Term Memory)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3D4DC-0D4F-63B5-4DF4-E64D7B42B6E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3D7C2-BE43-3D75-D508-E3A2362261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101689"/>
            <a:ext cx="11160127" cy="351438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highlight>
                  <a:srgbClr val="FFFF00"/>
                </a:highlight>
                <a:latin typeface="+mj-lt"/>
              </a:rPr>
              <a:t>Purpose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</a:p>
          <a:p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Designed for </a:t>
            </a:r>
            <a:r>
              <a:rPr lang="en-US" b="1" dirty="0">
                <a:latin typeface="+mj-lt"/>
              </a:rPr>
              <a:t>sequential data</a:t>
            </a:r>
            <a:r>
              <a:rPr lang="en-US" dirty="0">
                <a:latin typeface="+mj-lt"/>
              </a:rPr>
              <a:t> like text, time series, or speech. LSTMs improve upon vanilla RNNs by handling </a:t>
            </a:r>
            <a:r>
              <a:rPr lang="en-US" b="1" dirty="0">
                <a:latin typeface="+mj-lt"/>
              </a:rPr>
              <a:t>long-term dependencies</a:t>
            </a:r>
            <a:r>
              <a:rPr lang="en-US" dirty="0">
                <a:latin typeface="+mj-lt"/>
              </a:rPr>
              <a:t> better.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Architecture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  <a:endParaRPr lang="en-US" dirty="0">
              <a:latin typeface="+mj-lt"/>
            </a:endParaRPr>
          </a:p>
          <a:p>
            <a:pPr lvl="1"/>
            <a:r>
              <a:rPr lang="en-US" b="1" dirty="0">
                <a:latin typeface="+mj-lt"/>
              </a:rPr>
              <a:t>RNNs</a:t>
            </a:r>
            <a:r>
              <a:rPr lang="en-US" dirty="0">
                <a:latin typeface="+mj-lt"/>
              </a:rPr>
              <a:t>: Have loops allowing information to persist across time steps.</a:t>
            </a:r>
          </a:p>
          <a:p>
            <a:pPr lvl="1"/>
            <a:r>
              <a:rPr lang="en-US" b="1" dirty="0">
                <a:latin typeface="+mj-lt"/>
              </a:rPr>
              <a:t>LSTMs</a:t>
            </a:r>
            <a:r>
              <a:rPr lang="en-US" dirty="0">
                <a:latin typeface="+mj-lt"/>
              </a:rPr>
              <a:t>: Include </a:t>
            </a:r>
            <a:r>
              <a:rPr lang="en-US" b="1" dirty="0">
                <a:latin typeface="+mj-lt"/>
              </a:rPr>
              <a:t>gates</a:t>
            </a:r>
            <a:r>
              <a:rPr lang="en-US" dirty="0">
                <a:latin typeface="+mj-lt"/>
              </a:rPr>
              <a:t> (input, forget, output) to control the flow of information. Can be stacked or bidirectional for more power.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Output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</a:p>
          <a:p>
            <a:pPr lvl="1"/>
            <a:r>
              <a:rPr lang="en-US" dirty="0">
                <a:latin typeface="+mj-lt"/>
              </a:rPr>
              <a:t>A </a:t>
            </a:r>
            <a:r>
              <a:rPr lang="en-US" b="1" dirty="0">
                <a:latin typeface="+mj-lt"/>
              </a:rPr>
              <a:t>sequence of predictions</a:t>
            </a:r>
            <a:r>
              <a:rPr lang="en-US" dirty="0">
                <a:latin typeface="+mj-lt"/>
              </a:rPr>
              <a:t> (e.g., next word in a sentence)</a:t>
            </a:r>
          </a:p>
          <a:p>
            <a:pPr lvl="1"/>
            <a:r>
              <a:rPr lang="en-US" dirty="0">
                <a:latin typeface="+mj-lt"/>
              </a:rPr>
              <a:t>Or a </a:t>
            </a:r>
            <a:r>
              <a:rPr lang="en-US" b="1" dirty="0">
                <a:latin typeface="+mj-lt"/>
              </a:rPr>
              <a:t>single prediction</a:t>
            </a:r>
            <a:r>
              <a:rPr lang="en-US" dirty="0">
                <a:latin typeface="+mj-lt"/>
              </a:rPr>
              <a:t> after processing the entire sequence (e.g., sentiment classification)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4100" name="Picture 4" descr="RNN and LSTM comparison chart | Download Scientific Diagram">
            <a:extLst>
              <a:ext uri="{FF2B5EF4-FFF2-40B4-BE49-F238E27FC236}">
                <a16:creationId xmlns:a16="http://schemas.microsoft.com/office/drawing/2014/main" id="{82AEC00A-1FB1-0F9C-233E-B26ECAA69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04" y="4538949"/>
            <a:ext cx="3532604" cy="2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ep Learning – Introduction to Recurrent Neural Networks – AILabPage">
            <a:extLst>
              <a:ext uri="{FF2B5EF4-FFF2-40B4-BE49-F238E27FC236}">
                <a16:creationId xmlns:a16="http://schemas.microsoft.com/office/drawing/2014/main" id="{86DE5E28-3CFD-49A1-5F95-E74AD99B3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" t="19494" r="6819"/>
          <a:stretch>
            <a:fillRect/>
          </a:stretch>
        </p:blipFill>
        <p:spPr bwMode="auto">
          <a:xfrm>
            <a:off x="1569292" y="4538949"/>
            <a:ext cx="4583017" cy="22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3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7FB6-17BD-7045-5B46-CB0EF3D2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6" y="0"/>
            <a:ext cx="11160125" cy="1116012"/>
          </a:xfrm>
        </p:spPr>
        <p:txBody>
          <a:bodyPr/>
          <a:lstStyle/>
          <a:p>
            <a:r>
              <a:rPr lang="nl-BE" dirty="0" err="1"/>
              <a:t>Trustworthy</a:t>
            </a:r>
            <a:r>
              <a:rPr lang="nl-BE" dirty="0"/>
              <a:t> AI &amp; </a:t>
            </a:r>
            <a:r>
              <a:rPr lang="nl-BE" dirty="0" err="1"/>
              <a:t>Ethics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4DE24-160F-D97F-4DE9-03225792CB9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7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D8F0F-2B23-0045-8485-30CFF38E99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5231F6-7334-0507-9555-8C0C3BFEE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00" y="1299990"/>
            <a:ext cx="10126599" cy="54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73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E7964-31A6-458E-13F3-3A9DCE30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24031"/>
            <a:ext cx="11160125" cy="1116012"/>
          </a:xfrm>
        </p:spPr>
        <p:txBody>
          <a:bodyPr/>
          <a:lstStyle/>
          <a:p>
            <a:r>
              <a:rPr lang="en-US" dirty="0"/>
              <a:t>Transformer (!)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DA237-6C91-4EB3-CC86-788B2B6D63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70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600C3-6833-0295-6F25-A9C1F57FC2F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140043"/>
            <a:ext cx="7347904" cy="569392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highlight>
                  <a:srgbClr val="FFFF00"/>
                </a:highlight>
                <a:latin typeface="+mj-lt"/>
              </a:rPr>
              <a:t>Purpose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</a:p>
          <a:p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Built for </a:t>
            </a:r>
            <a:r>
              <a:rPr lang="en-US" b="1" dirty="0">
                <a:latin typeface="+mj-lt"/>
              </a:rPr>
              <a:t>sequence modeling</a:t>
            </a:r>
            <a:r>
              <a:rPr lang="en-US" dirty="0">
                <a:latin typeface="+mj-lt"/>
              </a:rPr>
              <a:t> without recurrence. Transformers excel at capturing </a:t>
            </a:r>
            <a:r>
              <a:rPr lang="en-US" b="1" dirty="0">
                <a:latin typeface="+mj-lt"/>
              </a:rPr>
              <a:t>global dependencies</a:t>
            </a:r>
            <a:r>
              <a:rPr lang="en-US" dirty="0">
                <a:latin typeface="+mj-lt"/>
              </a:rPr>
              <a:t> using attention mechanisms.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Architecture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</a:p>
          <a:p>
            <a:pPr lvl="1"/>
            <a:r>
              <a:rPr lang="en-US" b="1" dirty="0">
                <a:latin typeface="+mj-lt"/>
              </a:rPr>
              <a:t>Self-attention layers</a:t>
            </a:r>
            <a:r>
              <a:rPr lang="en-US" dirty="0">
                <a:latin typeface="+mj-lt"/>
              </a:rPr>
              <a:t> to weigh relationships between all tokens</a:t>
            </a:r>
          </a:p>
          <a:p>
            <a:pPr lvl="1"/>
            <a:r>
              <a:rPr lang="en-US" b="1" dirty="0">
                <a:latin typeface="+mj-lt"/>
              </a:rPr>
              <a:t>Positional encoding</a:t>
            </a:r>
            <a:r>
              <a:rPr lang="en-US" dirty="0">
                <a:latin typeface="+mj-lt"/>
              </a:rPr>
              <a:t> to retain order</a:t>
            </a:r>
          </a:p>
          <a:p>
            <a:pPr lvl="1"/>
            <a:r>
              <a:rPr lang="en-US" b="1" dirty="0">
                <a:latin typeface="+mj-lt"/>
              </a:rPr>
              <a:t>Encoder-decoder</a:t>
            </a:r>
            <a:r>
              <a:rPr lang="en-US" dirty="0">
                <a:latin typeface="+mj-lt"/>
              </a:rPr>
              <a:t> structure in models like BERT (encoder-only) or GPT (decoder-only)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Output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</a:p>
          <a:p>
            <a:pPr lvl="1"/>
            <a:r>
              <a:rPr lang="en-US" dirty="0">
                <a:latin typeface="+mj-lt"/>
              </a:rPr>
              <a:t>Can be a </a:t>
            </a:r>
            <a:r>
              <a:rPr lang="en-US" b="1" dirty="0">
                <a:latin typeface="+mj-lt"/>
              </a:rPr>
              <a:t>sequence</a:t>
            </a:r>
            <a:r>
              <a:rPr lang="en-US" dirty="0">
                <a:latin typeface="+mj-lt"/>
              </a:rPr>
              <a:t> (e.g., translated sentence)</a:t>
            </a:r>
          </a:p>
          <a:p>
            <a:pPr lvl="1"/>
            <a:r>
              <a:rPr lang="en-US" dirty="0">
                <a:latin typeface="+mj-lt"/>
              </a:rPr>
              <a:t>Or a </a:t>
            </a:r>
            <a:r>
              <a:rPr lang="en-US" b="1" dirty="0">
                <a:latin typeface="+mj-lt"/>
              </a:rPr>
              <a:t>single value</a:t>
            </a:r>
            <a:r>
              <a:rPr lang="en-US" dirty="0">
                <a:latin typeface="+mj-lt"/>
              </a:rPr>
              <a:t> (e.g., classification score)</a:t>
            </a:r>
          </a:p>
          <a:p>
            <a:pPr lvl="1"/>
            <a:r>
              <a:rPr lang="en-US" dirty="0">
                <a:latin typeface="+mj-lt"/>
              </a:rPr>
              <a:t>Extremely flexible: used in NLP, vision (ViT), audio, and more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5124" name="Picture 4" descr="Sequence Models Compared: RNNs, LSTMs, GRUs, and Transformers - AIML.com">
            <a:extLst>
              <a:ext uri="{FF2B5EF4-FFF2-40B4-BE49-F238E27FC236}">
                <a16:creationId xmlns:a16="http://schemas.microsoft.com/office/drawing/2014/main" id="{D710032D-A03A-D1E1-CD40-2CE709CE3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7" t="15917" r="1946" b="2247"/>
          <a:stretch>
            <a:fillRect/>
          </a:stretch>
        </p:blipFill>
        <p:spPr bwMode="auto">
          <a:xfrm>
            <a:off x="7778044" y="423897"/>
            <a:ext cx="4413956" cy="63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78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099E-2FFF-E3D9-0FEF-F01F3B0F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0"/>
            <a:ext cx="11160125" cy="1116012"/>
          </a:xfrm>
        </p:spPr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A4D2C-0A94-37B6-CD99-03D040DAF92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71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8BBDA-9C78-81C1-7FBA-93FA1D91B76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911" y="892367"/>
            <a:ext cx="11435508" cy="342624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highlight>
                  <a:srgbClr val="FFFF00"/>
                </a:highlight>
                <a:latin typeface="+mj-lt"/>
              </a:rPr>
              <a:t>Purpose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</a:p>
          <a:p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Designed for </a:t>
            </a:r>
            <a:r>
              <a:rPr lang="en-US" b="1" dirty="0">
                <a:latin typeface="+mj-lt"/>
              </a:rPr>
              <a:t>generative tasks</a:t>
            </a:r>
            <a:r>
              <a:rPr lang="en-US" dirty="0">
                <a:latin typeface="+mj-lt"/>
              </a:rPr>
              <a:t> — creating realistic data (images, audio, etc.) from noise or latent representations.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Architecture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</a:p>
          <a:p>
            <a:pPr lvl="1"/>
            <a:r>
              <a:rPr lang="en-US" b="1" dirty="0">
                <a:latin typeface="+mj-lt"/>
              </a:rPr>
              <a:t>Generator</a:t>
            </a:r>
            <a:r>
              <a:rPr lang="en-US" dirty="0">
                <a:latin typeface="+mj-lt"/>
              </a:rPr>
              <a:t>: Learns to produce realistic data</a:t>
            </a:r>
          </a:p>
          <a:p>
            <a:pPr lvl="1"/>
            <a:r>
              <a:rPr lang="en-US" b="1" dirty="0">
                <a:latin typeface="+mj-lt"/>
              </a:rPr>
              <a:t>Discriminator</a:t>
            </a:r>
            <a:r>
              <a:rPr lang="en-US" dirty="0">
                <a:latin typeface="+mj-lt"/>
              </a:rPr>
              <a:t>: Learns to distinguish real from fake</a:t>
            </a:r>
          </a:p>
          <a:p>
            <a:pPr lvl="1"/>
            <a:r>
              <a:rPr lang="en-US" dirty="0">
                <a:latin typeface="+mj-lt"/>
              </a:rPr>
              <a:t>Trained in a </a:t>
            </a:r>
            <a:r>
              <a:rPr lang="en-US" b="1" dirty="0">
                <a:latin typeface="+mj-lt"/>
              </a:rPr>
              <a:t>min-max game</a:t>
            </a:r>
            <a:r>
              <a:rPr lang="en-US" dirty="0">
                <a:latin typeface="+mj-lt"/>
              </a:rPr>
              <a:t> where both networks improve iteratively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highlight>
                  <a:srgbClr val="FFFF00"/>
                </a:highlight>
                <a:latin typeface="+mj-lt"/>
              </a:rPr>
              <a:t>Output</a:t>
            </a:r>
            <a:r>
              <a:rPr lang="en-US" dirty="0">
                <a:highlight>
                  <a:srgbClr val="FFFF00"/>
                </a:highlight>
                <a:latin typeface="+mj-lt"/>
              </a:rPr>
              <a:t>:</a:t>
            </a:r>
          </a:p>
          <a:p>
            <a:pPr lvl="1"/>
            <a:r>
              <a:rPr lang="en-US" b="1" dirty="0">
                <a:latin typeface="+mj-lt"/>
              </a:rPr>
              <a:t>Synthetic data</a:t>
            </a:r>
            <a:r>
              <a:rPr lang="en-US" dirty="0">
                <a:latin typeface="+mj-lt"/>
              </a:rPr>
              <a:t> (e.g., images, videos, music)</a:t>
            </a:r>
          </a:p>
          <a:p>
            <a:pPr lvl="1"/>
            <a:r>
              <a:rPr lang="en-US" dirty="0">
                <a:latin typeface="+mj-lt"/>
              </a:rPr>
              <a:t>Often indistinguishable from real data when trained well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0169-6C5A-359E-5777-5FFCF708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79" b="22054"/>
          <a:stretch>
            <a:fillRect/>
          </a:stretch>
        </p:blipFill>
        <p:spPr>
          <a:xfrm>
            <a:off x="2149235" y="4198028"/>
            <a:ext cx="7633743" cy="26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83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5B2C-0AA5-FF13-19B6-CFE6D439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 to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04D9B7-FDEC-00F5-23EF-C630571BF42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72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B0B04-4B47-E7C5-AEC0-4E509A4C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57" y="2479656"/>
            <a:ext cx="2995050" cy="2736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9007E4-2A90-F430-AA08-80AD1474E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783" y="2479656"/>
            <a:ext cx="2777832" cy="2736080"/>
          </a:xfrm>
          <a:prstGeom prst="rect">
            <a:avLst/>
          </a:prstGeom>
        </p:spPr>
      </p:pic>
      <p:pic>
        <p:nvPicPr>
          <p:cNvPr id="23556" name="Picture 4" descr="Discussion - Free social icons">
            <a:extLst>
              <a:ext uri="{FF2B5EF4-FFF2-40B4-BE49-F238E27FC236}">
                <a16:creationId xmlns:a16="http://schemas.microsoft.com/office/drawing/2014/main" id="{BA6123D5-AA06-F35B-B984-B2ACEFF3B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2628495"/>
            <a:ext cx="2653731" cy="265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1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0AB706-1C9E-1C4F-B9F0-10A14760EE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8</a:t>
            </a:fld>
            <a:endParaRPr lang="en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66B98C-C4D8-05F5-9F65-88857690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5EF63-96B8-BBC7-F6C7-AD1D0CA244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Advanced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1631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D6DE-AADC-5473-D58E-11EDD840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D6E52-0EA3-230D-4717-D6AADB68D63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F9D7B-3F2A-67D6-D6AA-B56D421D50C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"/>
            </a:pPr>
            <a:r>
              <a:rPr lang="en-US" dirty="0">
                <a:latin typeface="Aptos Light" panose="020B0004020202020204" pitchFamily="34" charset="0"/>
              </a:rPr>
              <a:t>Students can explain the general components and working principles of a neural network</a:t>
            </a:r>
          </a:p>
          <a:p>
            <a:pPr marL="342900" indent="-342900">
              <a:buFont typeface="Wingdings" panose="05000000000000000000" pitchFamily="2" charset="2"/>
              <a:buChar char=""/>
            </a:pPr>
            <a:endParaRPr lang="en-US" dirty="0">
              <a:latin typeface="Aptos Light" panose="020B00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"/>
            </a:pPr>
            <a:r>
              <a:rPr lang="en-US" dirty="0">
                <a:latin typeface="Aptos Light" panose="020B0004020202020204" pitchFamily="34" charset="0"/>
              </a:rPr>
              <a:t>Students gain a deeper understanding of the DL learning process, by grasping</a:t>
            </a:r>
          </a:p>
          <a:p>
            <a:pPr marL="1062900" lvl="2" indent="-342900">
              <a:buFont typeface="Wingdings" panose="05000000000000000000" pitchFamily="2" charset="2"/>
              <a:buChar char=""/>
            </a:pPr>
            <a:r>
              <a:rPr lang="en-US" dirty="0">
                <a:latin typeface="Aptos Light" panose="020B0004020202020204" pitchFamily="34" charset="0"/>
              </a:rPr>
              <a:t>The role of the learning rate and activation functions</a:t>
            </a:r>
          </a:p>
          <a:p>
            <a:pPr marL="1062900" lvl="2" indent="-342900">
              <a:buFont typeface="Wingdings" panose="05000000000000000000" pitchFamily="2" charset="2"/>
              <a:buChar char=""/>
            </a:pPr>
            <a:r>
              <a:rPr lang="en-US" dirty="0">
                <a:latin typeface="Aptos Light" panose="020B0004020202020204" pitchFamily="34" charset="0"/>
              </a:rPr>
              <a:t>The difficulties of complex loss landscapes, and how to mitigates them</a:t>
            </a:r>
          </a:p>
          <a:p>
            <a:pPr marL="1062900" lvl="2" indent="-342900">
              <a:buFont typeface="Wingdings" panose="05000000000000000000" pitchFamily="2" charset="2"/>
              <a:buChar char=""/>
            </a:pPr>
            <a:r>
              <a:rPr lang="en-US" dirty="0">
                <a:latin typeface="Aptos Light" panose="020B0004020202020204" pitchFamily="34" charset="0"/>
              </a:rPr>
              <a:t>The role of regularization techniques (early stopping, weight decay, dropout, ensemble models, data augmentation, batch normalization)</a:t>
            </a:r>
          </a:p>
          <a:p>
            <a:pPr lvl="2" indent="0">
              <a:buNone/>
            </a:pPr>
            <a:endParaRPr lang="en-US" dirty="0">
              <a:latin typeface="Aptos Light" panose="020B00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"/>
            </a:pPr>
            <a:r>
              <a:rPr lang="en-US" dirty="0">
                <a:latin typeface="Aptos Light" panose="020B0004020202020204" pitchFamily="34" charset="0"/>
              </a:rPr>
              <a:t>Students can explain the purpose, and core architecture, of several different major neural network types</a:t>
            </a:r>
          </a:p>
          <a:p>
            <a:pPr marL="342900" indent="-342900">
              <a:buFont typeface="Wingdings" panose="05000000000000000000" pitchFamily="2" charset="2"/>
              <a:buChar char=""/>
            </a:pPr>
            <a:endParaRPr lang="en-US" dirty="0">
              <a:latin typeface="Aptos Light" panose="020B0004020202020204" pitchFamily="34" charset="0"/>
            </a:endParaRPr>
          </a:p>
        </p:txBody>
      </p:sp>
      <p:pic>
        <p:nvPicPr>
          <p:cNvPr id="6" name="Picture 2" descr="Download Free png Parent Tips] Goal Setting with Your Child | Edmentum Blog  - DLPNG.com">
            <a:extLst>
              <a:ext uri="{FF2B5EF4-FFF2-40B4-BE49-F238E27FC236}">
                <a16:creationId xmlns:a16="http://schemas.microsoft.com/office/drawing/2014/main" id="{CCE443B0-08CE-1A46-58E8-25706A236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7" t="-400" r="15488" b="-400"/>
          <a:stretch/>
        </p:blipFill>
        <p:spPr bwMode="auto">
          <a:xfrm>
            <a:off x="10262901" y="0"/>
            <a:ext cx="1913408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04885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D3E55A3DCE2A4A8BC759CAA7D96FE2" ma:contentTypeVersion="12" ma:contentTypeDescription="Create a new document." ma:contentTypeScope="" ma:versionID="c3b87d41c71445f2c7cb767049c78ec0">
  <xsd:schema xmlns:xsd="http://www.w3.org/2001/XMLSchema" xmlns:xs="http://www.w3.org/2001/XMLSchema" xmlns:p="http://schemas.microsoft.com/office/2006/metadata/properties" xmlns:ns2="254ef4c1-7c04-4bd8-aace-2dac36451d1b" xmlns:ns3="1946ab53-a53d-4984-8df3-e4b9666a144b" targetNamespace="http://schemas.microsoft.com/office/2006/metadata/properties" ma:root="true" ma:fieldsID="ff554c3c8e4329415e1c50f5978e6a47" ns2:_="" ns3:_="">
    <xsd:import namespace="254ef4c1-7c04-4bd8-aace-2dac36451d1b"/>
    <xsd:import namespace="1946ab53-a53d-4984-8df3-e4b9666a144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ef4c1-7c04-4bd8-aace-2dac36451d1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2" nillable="true" ma:displayName="Taxonomy Catch All Column" ma:hidden="true" ma:list="{721e9acf-806b-4a87-936d-d2c26601fefc}" ma:internalName="TaxCatchAll" ma:showField="CatchAllData" ma:web="254ef4c1-7c04-4bd8-aace-2dac36451d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6ab53-a53d-4984-8df3-e4b9666a144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9b243c3-5758-488d-a165-3d321439e8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4ef4c1-7c04-4bd8-aace-2dac36451d1b" xsi:nil="true"/>
    <lcf76f155ced4ddcb4097134ff3c332f xmlns="1946ab53-a53d-4984-8df3-e4b9666a144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EF84DE-A9E1-41BA-A1A9-89715600EE7E}">
  <ds:schemaRefs>
    <ds:schemaRef ds:uri="1946ab53-a53d-4984-8df3-e4b9666a144b"/>
    <ds:schemaRef ds:uri="254ef4c1-7c04-4bd8-aace-2dac36451d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8B92E74-0DAA-4211-914A-CE18DD5C2D9B}">
  <ds:schemaRefs>
    <ds:schemaRef ds:uri="http://purl.org/dc/dcmitype/"/>
    <ds:schemaRef ds:uri="http://schemas.microsoft.com/office/infopath/2007/PartnerControls"/>
    <ds:schemaRef ds:uri="254ef4c1-7c04-4bd8-aace-2dac36451d1b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1946ab53-a53d-4984-8df3-e4b9666a144b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904AA5A-D616-471A-B8C7-7CF6F028EF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5318</TotalTime>
  <Words>2187</Words>
  <Application>Microsoft Office PowerPoint</Application>
  <PresentationFormat>Breedbeeld</PresentationFormat>
  <Paragraphs>326</Paragraphs>
  <Slides>72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72</vt:i4>
      </vt:variant>
    </vt:vector>
  </HeadingPairs>
  <TitlesOfParts>
    <vt:vector size="80" baseType="lpstr">
      <vt:lpstr>Aptos Light</vt:lpstr>
      <vt:lpstr>Arial</vt:lpstr>
      <vt:lpstr>Calibri</vt:lpstr>
      <vt:lpstr>Century Gothic</vt:lpstr>
      <vt:lpstr>Wingdings</vt:lpstr>
      <vt:lpstr>WIT</vt:lpstr>
      <vt:lpstr>ORANJE</vt:lpstr>
      <vt:lpstr>BLAUW</vt:lpstr>
      <vt:lpstr>PowerPoint-presentatie</vt:lpstr>
      <vt:lpstr>5 V’s of Big Data</vt:lpstr>
      <vt:lpstr>Horizontal (Out) – Vertical (Up) Scaling</vt:lpstr>
      <vt:lpstr>Distributed Resources: ‘Manager’ needed Reverse Proxy</vt:lpstr>
      <vt:lpstr>Evolution of Application Architectures </vt:lpstr>
      <vt:lpstr>Evolution of Data Architectures</vt:lpstr>
      <vt:lpstr>Trustworthy AI &amp; Ethics</vt:lpstr>
      <vt:lpstr>Machine Learning</vt:lpstr>
      <vt:lpstr>Lesson Goals</vt:lpstr>
      <vt:lpstr>PowerPoint-presentatie</vt:lpstr>
      <vt:lpstr>AI &gt; ML &gt; DL</vt:lpstr>
      <vt:lpstr>Deep Learning better with Big Data</vt:lpstr>
      <vt:lpstr>Machine Learning = Data Driven</vt:lpstr>
      <vt:lpstr>(High Level) ML Pipeline versus DL Pipeline</vt:lpstr>
      <vt:lpstr>PowerPoint-presentatie</vt:lpstr>
      <vt:lpstr>Latent Space</vt:lpstr>
      <vt:lpstr>Encoding / Decoding</vt:lpstr>
      <vt:lpstr>Difference ML versus DL</vt:lpstr>
      <vt:lpstr>What made Deep Learning feasible?</vt:lpstr>
      <vt:lpstr>Why Fastai / Pytorch</vt:lpstr>
      <vt:lpstr>Neuron / (Linear) Perceptron</vt:lpstr>
      <vt:lpstr>Tensor Calculations</vt:lpstr>
      <vt:lpstr>Activation Functions: adding non-linearity</vt:lpstr>
      <vt:lpstr>Activation Function: Active Region</vt:lpstr>
      <vt:lpstr>Naïve, Fully Connected (FCN), Dense, Feedforward Network, aka Multi-Layer Perceptron</vt:lpstr>
      <vt:lpstr>Universal Approximator (one hidden layer is theoretically enough)</vt:lpstr>
      <vt:lpstr>Layers of a Deep Learning Network</vt:lpstr>
      <vt:lpstr>Learning Cycle</vt:lpstr>
      <vt:lpstr>Epoch – Batch - Iteration</vt:lpstr>
      <vt:lpstr>Underfit – Overfit: use of validation set</vt:lpstr>
      <vt:lpstr>After training: inference (predict)</vt:lpstr>
      <vt:lpstr>Advanced Topics</vt:lpstr>
      <vt:lpstr>PowerPoint-presentatie</vt:lpstr>
      <vt:lpstr>Data Preprocessing</vt:lpstr>
      <vt:lpstr>Normalize - Standardize</vt:lpstr>
      <vt:lpstr>PowerPoint-presentatie</vt:lpstr>
      <vt:lpstr>Loss calculation</vt:lpstr>
      <vt:lpstr>Backwards Pass</vt:lpstr>
      <vt:lpstr>Update Weights (simplification)</vt:lpstr>
      <vt:lpstr>Learning Rate</vt:lpstr>
      <vt:lpstr>PowerPoint-presentatie</vt:lpstr>
      <vt:lpstr>Getting Stuck in Local Minima (of the loss function)</vt:lpstr>
      <vt:lpstr>Loss Landscapes: theory versus reality</vt:lpstr>
      <vt:lpstr>Local Minima &amp; Saddle Points</vt:lpstr>
      <vt:lpstr>Solution 1: Randomness by Batch Size</vt:lpstr>
      <vt:lpstr>Solution 2: Randomness by Learning Rate</vt:lpstr>
      <vt:lpstr>One Cycle Learning Rate Scheme</vt:lpstr>
      <vt:lpstr>Solution 3: Momentum Optimizer (adam)</vt:lpstr>
      <vt:lpstr>PowerPoint-presentatie</vt:lpstr>
      <vt:lpstr>Vanishing Gradient</vt:lpstr>
      <vt:lpstr>Solution: Use ReLu activations</vt:lpstr>
      <vt:lpstr>Variants: Leaky ReLU, ELU, …</vt:lpstr>
      <vt:lpstr>PowerPoint-presentatie</vt:lpstr>
      <vt:lpstr>Internal Covariate Shift</vt:lpstr>
      <vt:lpstr>Solution: Batch Normalization</vt:lpstr>
      <vt:lpstr>PowerPoint-presentatie</vt:lpstr>
      <vt:lpstr>General Solution: Regularize the training process </vt:lpstr>
      <vt:lpstr>Regularization 1: L2 regularization (L2: using squares to get rid of the sign)</vt:lpstr>
      <vt:lpstr>Regularization 2: Early Stopping</vt:lpstr>
      <vt:lpstr>Regularization 3: Dropout</vt:lpstr>
      <vt:lpstr>Regularization 3: Ensemble Methods</vt:lpstr>
      <vt:lpstr>Regularization 3: Data Augmentation</vt:lpstr>
      <vt:lpstr>Data Augmentation: even multiclass</vt:lpstr>
      <vt:lpstr>Python Library: Albumentations.ai</vt:lpstr>
      <vt:lpstr>PowerPoint-presentatie</vt:lpstr>
      <vt:lpstr>Convolutional Neural Network (CNN)</vt:lpstr>
      <vt:lpstr>(Denoising / Variational) Auto-encoder </vt:lpstr>
      <vt:lpstr>Fully Convolutional Network (FCN)</vt:lpstr>
      <vt:lpstr>RNN / LSTM (Recurrent Neural Network / Long Short-Term Memory)</vt:lpstr>
      <vt:lpstr>Transformer (!)</vt:lpstr>
      <vt:lpstr>Generative Adversarial Network (GAN)</vt:lpstr>
      <vt:lpstr>Over to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Media Comm</dc:creator>
  <cp:lastModifiedBy>Tiebe Goossens</cp:lastModifiedBy>
  <cp:revision>1</cp:revision>
  <cp:lastPrinted>2023-01-03T10:29:33Z</cp:lastPrinted>
  <dcterms:created xsi:type="dcterms:W3CDTF">2022-09-05T06:43:33Z</dcterms:created>
  <dcterms:modified xsi:type="dcterms:W3CDTF">2025-09-19T11:25:30Z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0x01010039D3E55A3DCE2A4A8BC759CAA7D96FE2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2023-07-26T10:00:37Z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f7b68f83-8ae1-441f-892d-75981bb0c885</vt:lpwstr>
  </property>
  <property fmtid="{D5CDD505-2E9C-101B-9397-08002B2CF9AE}" pid="10" name="MSIP_Label_c337be75-dfbb-4261-9834-ac247c7dde13_ContentBits">
    <vt:lpwstr>0</vt:lpwstr>
  </property>
</Properties>
</file>